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64" r:id="rId3"/>
    <p:sldId id="257" r:id="rId4"/>
    <p:sldId id="258" r:id="rId5"/>
    <p:sldId id="270" r:id="rId6"/>
    <p:sldId id="259" r:id="rId7"/>
    <p:sldId id="268" r:id="rId8"/>
    <p:sldId id="260" r:id="rId9"/>
    <p:sldId id="261" r:id="rId10"/>
    <p:sldId id="267" r:id="rId11"/>
    <p:sldId id="269" r:id="rId12"/>
    <p:sldId id="262" r:id="rId13"/>
    <p:sldId id="271" r:id="rId14"/>
    <p:sldId id="272" r:id="rId15"/>
    <p:sldId id="265" r:id="rId16"/>
    <p:sldId id="266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9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328CF8-AC4D-4555-90B8-1DC307E7268A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1DD663-23CC-4502-BB49-D18C969CE61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3E649D80-2239-4026-9C80-85221CC73052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169B65F6-AE6F-4785-95C7-9843AC089C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49D80-2239-4026-9C80-85221CC73052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65F6-AE6F-4785-95C7-9843AC089C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49D80-2239-4026-9C80-85221CC73052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65F6-AE6F-4785-95C7-9843AC089C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3E649D80-2239-4026-9C80-85221CC73052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65F6-AE6F-4785-95C7-9843AC089C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3E649D80-2239-4026-9C80-85221CC73052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169B65F6-AE6F-4785-95C7-9843AC089CD7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E649D80-2239-4026-9C80-85221CC73052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69B65F6-AE6F-4785-95C7-9843AC089C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3E649D80-2239-4026-9C80-85221CC73052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169B65F6-AE6F-4785-95C7-9843AC089CD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49D80-2239-4026-9C80-85221CC73052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65F6-AE6F-4785-95C7-9843AC089C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E649D80-2239-4026-9C80-85221CC73052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69B65F6-AE6F-4785-95C7-9843AC089C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3E649D80-2239-4026-9C80-85221CC73052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169B65F6-AE6F-4785-95C7-9843AC089CD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3E649D80-2239-4026-9C80-85221CC73052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169B65F6-AE6F-4785-95C7-9843AC089CD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3E649D80-2239-4026-9C80-85221CC73052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169B65F6-AE6F-4785-95C7-9843AC089CD7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://funzoo.ru/uploads/posts/2009-06/1244703756_48.jpg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luntiki.ru/blog/umnica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188641"/>
            <a:ext cx="7128792" cy="1152128"/>
          </a:xfrm>
        </p:spPr>
        <p:txBody>
          <a:bodyPr/>
          <a:lstStyle/>
          <a:p>
            <a:r>
              <a:rPr lang="ru-RU" b="1" i="1" dirty="0" smtClean="0"/>
              <a:t>ИГРЫ СО СЛОВАМИ   </a:t>
            </a:r>
            <a:endParaRPr lang="ru-RU" b="1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419872" y="1700808"/>
            <a:ext cx="28985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РЕБУСЫ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29698" name="Picture 2" descr="http://go1.imgsmail.ru/imgpreview?key=http%3A//www.scanword.net/rebus_adv2.jpg&amp;mb=imgdb_preview_1724&amp;q=90&amp;w=13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6632"/>
            <a:ext cx="2016224" cy="2320652"/>
          </a:xfrm>
          <a:prstGeom prst="rect">
            <a:avLst/>
          </a:prstGeom>
          <a:noFill/>
        </p:spPr>
      </p:pic>
      <p:pic>
        <p:nvPicPr>
          <p:cNvPr id="29700" name="Picture 4" descr="http://go3.imgsmail.ru/imgpreview?key=http%3A//www.scanword.net/rebus1.jpg&amp;mb=imgdb_preview_915&amp;q=90&amp;w=1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2780928"/>
            <a:ext cx="2664296" cy="4077072"/>
          </a:xfrm>
          <a:prstGeom prst="rect">
            <a:avLst/>
          </a:prstGeom>
          <a:noFill/>
        </p:spPr>
      </p:pic>
      <p:pic>
        <p:nvPicPr>
          <p:cNvPr id="29702" name="Picture 6" descr="http://go1.imgsmail.ru/imgpreview?key=http%3A//pedagogic.ru/books/item/f00/s00/z0000017/pic/000284.jpg&amp;mb=imgdb_preview_1068&amp;q=90&amp;w=10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87624" y="2636912"/>
            <a:ext cx="1944216" cy="3744416"/>
          </a:xfrm>
          <a:prstGeom prst="rect">
            <a:avLst/>
          </a:prstGeom>
          <a:noFill/>
        </p:spPr>
      </p:pic>
      <p:pic>
        <p:nvPicPr>
          <p:cNvPr id="29706" name="Picture 10" descr="http://go3.imgsmail.ru/imgpreview?key=http%3A//nazva.net/images/riddles/question_604.jpg&amp;mb=imgdb_preview_1398&amp;q=90&amp;w=11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48264" y="1340768"/>
            <a:ext cx="2016224" cy="29523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9" name="Picture 3" descr="C:\Users\User\Downloads\rebus_5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260648"/>
            <a:ext cx="5904656" cy="2592288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771800" y="3284984"/>
            <a:ext cx="371447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7200" b="1" dirty="0"/>
              <a:t>Высота</a:t>
            </a:r>
            <a:endParaRPr lang="ru-RU" sz="7200" dirty="0"/>
          </a:p>
        </p:txBody>
      </p:sp>
      <p:pic>
        <p:nvPicPr>
          <p:cNvPr id="4101" name="Picture 5" descr="http://go3.imgsmail.ru/imgpreview?key=http%3A//i1.i.ua/prikol/thumb/4/4/528244.jpg&amp;mb=imgdb_preview_1502&amp;q=90&amp;w=1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332656"/>
            <a:ext cx="2376264" cy="6408712"/>
          </a:xfrm>
          <a:prstGeom prst="rect">
            <a:avLst/>
          </a:prstGeom>
          <a:noFill/>
        </p:spPr>
      </p:pic>
      <p:pic>
        <p:nvPicPr>
          <p:cNvPr id="4103" name="Picture 7" descr="http://go4.imgsmail.ru/imgpreview?key=http%3A//st.gdefon.ru/wallpapers_original/wallpapers/233415_uedinenie_svoboda_vysota_odinochestvo_vid_panorama_2048x1536_%28www.GdeFon.ru%29.jpg&amp;mb=imgdb_preview_917&amp;q=90&amp;w=13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2240" y="2492896"/>
            <a:ext cx="2160240" cy="41044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User\Downloads\rebus_8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8820472" cy="403244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771800" y="4509120"/>
            <a:ext cx="39604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/>
              <a:t>Диаметр</a:t>
            </a:r>
            <a:endParaRPr lang="ru-RU" sz="5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266168"/>
          </a:xfrm>
        </p:spPr>
        <p:txBody>
          <a:bodyPr/>
          <a:lstStyle/>
          <a:p>
            <a:r>
              <a:rPr lang="ru-RU" dirty="0" smtClean="0"/>
              <a:t>Бывает, что около рисунка одна буква зачеркнута, это значит, ее надо отнять в слове. Если рядом с зачеркнутой написана другая, в слове надо заменить зачеркнутую букву на другую</a:t>
            </a:r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283968" y="2636912"/>
            <a:ext cx="4032448" cy="16561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7200" b="1" dirty="0" smtClean="0"/>
              <a:t>Л </a:t>
            </a:r>
            <a:r>
              <a:rPr lang="ru-RU" sz="7200" b="1" dirty="0" smtClean="0"/>
              <a:t>С</a:t>
            </a:r>
            <a:endParaRPr lang="ru-RU" sz="7200" b="1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>
            <a:off x="5292080" y="3068960"/>
            <a:ext cx="1008112" cy="864096"/>
          </a:xfrm>
          <a:prstGeom prst="line">
            <a:avLst/>
          </a:prstGeom>
          <a:ln w="889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5364088" y="4293096"/>
            <a:ext cx="22961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волк = воск </a:t>
            </a:r>
            <a:endParaRPr lang="ru-RU" sz="3600" b="1" dirty="0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H="1">
            <a:off x="5652120" y="4437112"/>
            <a:ext cx="324036" cy="504056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Фото и рисунки волков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2996952"/>
            <a:ext cx="4572000" cy="3297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b="1" dirty="0" smtClean="0"/>
              <a:t>ОЛЕНЬ</a:t>
            </a:r>
            <a:endParaRPr lang="ru-RU" dirty="0"/>
          </a:p>
        </p:txBody>
      </p:sp>
      <p:pic>
        <p:nvPicPr>
          <p:cNvPr id="4" name="Picture 4" descr="Олень. Фото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556792"/>
            <a:ext cx="5143500" cy="3960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6444208" y="5589240"/>
            <a:ext cx="157286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/>
              <a:t>ЛЕНЬ</a:t>
            </a:r>
            <a:endParaRPr lang="ru-RU" sz="4400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H="1">
            <a:off x="1043608" y="332656"/>
            <a:ext cx="576064" cy="1210146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b="1" dirty="0" smtClean="0"/>
              <a:t>Л</a:t>
            </a:r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H="1">
            <a:off x="6012160" y="5301208"/>
            <a:ext cx="576064" cy="576064"/>
          </a:xfrm>
          <a:prstGeom prst="line">
            <a:avLst/>
          </a:prstGeom>
          <a:ln w="889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http://www.fotozveri.ru/slony/22201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124744"/>
            <a:ext cx="4976778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5580112" y="5229200"/>
            <a:ext cx="349967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/>
              <a:t>СЛОН = СОН</a:t>
            </a:r>
            <a:endParaRPr lang="ru-RU" sz="4000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ownloads\rebus_3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060" y="260648"/>
            <a:ext cx="7997388" cy="424847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347864" y="4869160"/>
            <a:ext cx="288032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/>
              <a:t>Корень</a:t>
            </a:r>
            <a:endParaRPr lang="ru-RU" sz="4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User\Downloads\rebus_4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04664"/>
            <a:ext cx="7560840" cy="319672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987824" y="3933056"/>
            <a:ext cx="35283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 </a:t>
            </a:r>
            <a:r>
              <a:rPr lang="ru-RU" sz="3200" b="1" dirty="0" smtClean="0"/>
              <a:t>Квадрат</a:t>
            </a:r>
            <a:endParaRPr lang="ru-RU" sz="3200" dirty="0"/>
          </a:p>
        </p:txBody>
      </p:sp>
      <p:sp>
        <p:nvSpPr>
          <p:cNvPr id="6" name="Загнутый угол 5"/>
          <p:cNvSpPr/>
          <p:nvPr/>
        </p:nvSpPr>
        <p:spPr>
          <a:xfrm>
            <a:off x="5652120" y="3717032"/>
            <a:ext cx="2520280" cy="2736304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агетная рамка 6"/>
          <p:cNvSpPr/>
          <p:nvPr/>
        </p:nvSpPr>
        <p:spPr>
          <a:xfrm>
            <a:off x="0" y="3356992"/>
            <a:ext cx="2627784" cy="2952328"/>
          </a:xfrm>
          <a:prstGeom prst="bevel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6266168"/>
          </a:xfrm>
        </p:spPr>
        <p:txBody>
          <a:bodyPr>
            <a:noAutofit/>
          </a:bodyPr>
          <a:lstStyle/>
          <a:p>
            <a:endParaRPr lang="ru-RU" sz="1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РЕБУС</a:t>
            </a:r>
            <a:endParaRPr lang="ru-RU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1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1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Ребус-это </a:t>
            </a:r>
            <a:r>
              <a:rPr lang="ru-RU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головоломка с использованием букв и цифр, а также определенных предметов или фигур. Благодаря им можно научиться нестандартно видеть и решать нарисованные </a:t>
            </a:r>
            <a:r>
              <a:rPr lang="ru-RU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задания</a:t>
            </a:r>
            <a:r>
              <a:rPr lang="ru-RU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ru-RU" sz="1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Ребусы </a:t>
            </a:r>
            <a:r>
              <a:rPr lang="ru-RU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— одна из самых популярных и интересных головоломок. Особенно такой вид головоломок полезен детям. Занимаясь ребусами малыши не только повышают словарный запас, но и развивают свой интеллект. Они учатся правильно писать, запоминают новые слова и даже подбирают синонимы, тренируют память и внимание. Ребусами можно заниматься даже трехлетним детям. В этом случае важно правильно подобрать тип и сложность головоломки, исходя из возраста малыша. Существуют определенные правила для разгадывания </a:t>
            </a:r>
            <a:r>
              <a:rPr lang="ru-RU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ребусов</a:t>
            </a:r>
            <a:r>
              <a:rPr lang="ru-RU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endParaRPr lang="ru-RU" sz="1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ПРАВИЛА КАК РАЗГАДЫВАТЬ РЕБУСЫ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556792"/>
            <a:ext cx="5256584" cy="458112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sz="2400" dirty="0" smtClean="0"/>
              <a:t> </a:t>
            </a:r>
            <a:r>
              <a:rPr lang="ru-RU" sz="2400" dirty="0" smtClean="0"/>
              <a:t> </a:t>
            </a:r>
            <a:r>
              <a:rPr lang="ru-RU" sz="2400" dirty="0" smtClean="0"/>
              <a:t>    1. В ребусе  изображается  предметы и буквы.</a:t>
            </a:r>
          </a:p>
          <a:p>
            <a:pPr algn="just">
              <a:buNone/>
            </a:pPr>
            <a:r>
              <a:rPr lang="ru-RU" sz="2400" dirty="0" smtClean="0"/>
              <a:t> </a:t>
            </a:r>
            <a:r>
              <a:rPr lang="ru-RU" sz="2400" dirty="0" smtClean="0"/>
              <a:t>     2. Из слов , называющихся предметы , и буквы составляются основные слова.</a:t>
            </a:r>
          </a:p>
          <a:p>
            <a:pPr algn="just">
              <a:buNone/>
            </a:pPr>
            <a:r>
              <a:rPr lang="ru-RU" sz="2400" dirty="0" smtClean="0"/>
              <a:t> </a:t>
            </a:r>
            <a:r>
              <a:rPr lang="ru-RU" sz="2400" dirty="0" smtClean="0"/>
              <a:t>     Например, изображена нота </a:t>
            </a:r>
            <a:r>
              <a:rPr lang="ru-RU" sz="2400" i="1" dirty="0" smtClean="0"/>
              <a:t>ре</a:t>
            </a:r>
            <a:r>
              <a:rPr lang="ru-RU" sz="2400" dirty="0" smtClean="0"/>
              <a:t> и бусы.</a:t>
            </a:r>
          </a:p>
          <a:p>
            <a:pPr algn="just">
              <a:buNone/>
            </a:pPr>
            <a:r>
              <a:rPr lang="ru-RU" sz="2400" dirty="0" smtClean="0"/>
              <a:t> </a:t>
            </a:r>
            <a:r>
              <a:rPr lang="ru-RU" sz="2400" dirty="0" smtClean="0"/>
              <a:t>     Читаем: </a:t>
            </a:r>
            <a:r>
              <a:rPr lang="ru-RU" sz="2400" i="1" dirty="0" smtClean="0"/>
              <a:t>ребусы.</a:t>
            </a:r>
          </a:p>
          <a:p>
            <a:pPr algn="just">
              <a:buNone/>
            </a:pPr>
            <a:r>
              <a:rPr lang="ru-RU" sz="2400" i="1" dirty="0" smtClean="0"/>
              <a:t> </a:t>
            </a:r>
            <a:r>
              <a:rPr lang="ru-RU" sz="2400" i="1" dirty="0" smtClean="0"/>
              <a:t>     3. </a:t>
            </a:r>
            <a:r>
              <a:rPr lang="ru-RU" sz="2400" dirty="0" smtClean="0"/>
              <a:t>Чтобы прочесть ребусы, надо назвать предмет, нарисованный на картине.</a:t>
            </a:r>
          </a:p>
          <a:p>
            <a:pPr algn="just">
              <a:buNone/>
            </a:pPr>
            <a:r>
              <a:rPr lang="ru-RU" sz="2400" dirty="0" smtClean="0"/>
              <a:t> </a:t>
            </a:r>
            <a:r>
              <a:rPr lang="ru-RU" sz="2400" dirty="0" smtClean="0"/>
              <a:t>    4. Если слева  стоит запятая , надо в слове отнят первую  букву.</a:t>
            </a:r>
          </a:p>
          <a:p>
            <a:pPr algn="just">
              <a:buNone/>
            </a:pPr>
            <a:r>
              <a:rPr lang="ru-RU" sz="2400" dirty="0" smtClean="0"/>
              <a:t> </a:t>
            </a:r>
            <a:r>
              <a:rPr lang="ru-RU" sz="2400" dirty="0" smtClean="0"/>
              <a:t>    5. Если  две или три запятых – отнять две или три буквы в начале слова.</a:t>
            </a:r>
          </a:p>
          <a:p>
            <a:pPr algn="just">
              <a:buNone/>
            </a:pPr>
            <a:r>
              <a:rPr lang="ru-RU" sz="2400" dirty="0" smtClean="0"/>
              <a:t> </a:t>
            </a:r>
            <a:r>
              <a:rPr lang="ru-RU" sz="2400" dirty="0" smtClean="0"/>
              <a:t>   6. Если запятые справа, то надо отнять  букву в конце слова.</a:t>
            </a:r>
          </a:p>
        </p:txBody>
      </p:sp>
      <p:pic>
        <p:nvPicPr>
          <p:cNvPr id="4" name="Рисунок 3" descr="41436275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2969568"/>
            <a:ext cx="3635896" cy="38884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0871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Если  предмет  нарисован вверх ногами , слово надо читать справа  налево.</a:t>
            </a:r>
          </a:p>
          <a:p>
            <a:r>
              <a:rPr lang="ru-RU" sz="2400" dirty="0" smtClean="0"/>
              <a:t>Если рядом с таким  изображением стоит запятая то сначала слово надо прочитать с право на лево , а потом уже  отнимать буквы  спереди или сзади.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r>
              <a:rPr lang="ru-RU" sz="2400" b="1" i="1" dirty="0" smtClean="0"/>
              <a:t>К</a:t>
            </a:r>
            <a:r>
              <a:rPr lang="ru-RU" sz="2400" dirty="0" smtClean="0"/>
              <a:t> (</a:t>
            </a:r>
            <a:r>
              <a:rPr lang="ru-RU" sz="2400" b="1" i="1" dirty="0" smtClean="0"/>
              <a:t>карета вверх ногами     ) = КАТЕР</a:t>
            </a:r>
          </a:p>
          <a:p>
            <a:endParaRPr lang="ru-RU" sz="2400" b="1" i="1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</p:txBody>
      </p:sp>
      <p:pic>
        <p:nvPicPr>
          <p:cNvPr id="4" name="Рисунок 3" descr="photo02пеоно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0800000">
            <a:off x="4211960" y="2636912"/>
            <a:ext cx="2808312" cy="216024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691680" y="2708920"/>
            <a:ext cx="18002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К</a:t>
            </a:r>
            <a:endParaRPr lang="ru-RU" sz="9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" name="Полилиния 7"/>
          <p:cNvSpPr/>
          <p:nvPr/>
        </p:nvSpPr>
        <p:spPr>
          <a:xfrm rot="20137499">
            <a:off x="7395891" y="2616801"/>
            <a:ext cx="439011" cy="868221"/>
          </a:xfrm>
          <a:custGeom>
            <a:avLst/>
            <a:gdLst>
              <a:gd name="connsiteX0" fmla="*/ 0 w 533400"/>
              <a:gd name="connsiteY0" fmla="*/ 1055915 h 1055915"/>
              <a:gd name="connsiteX1" fmla="*/ 76200 w 533400"/>
              <a:gd name="connsiteY1" fmla="*/ 990600 h 1055915"/>
              <a:gd name="connsiteX2" fmla="*/ 97971 w 533400"/>
              <a:gd name="connsiteY2" fmla="*/ 947058 h 1055915"/>
              <a:gd name="connsiteX3" fmla="*/ 152400 w 533400"/>
              <a:gd name="connsiteY3" fmla="*/ 892629 h 1055915"/>
              <a:gd name="connsiteX4" fmla="*/ 174171 w 533400"/>
              <a:gd name="connsiteY4" fmla="*/ 859972 h 1055915"/>
              <a:gd name="connsiteX5" fmla="*/ 206828 w 533400"/>
              <a:gd name="connsiteY5" fmla="*/ 849086 h 1055915"/>
              <a:gd name="connsiteX6" fmla="*/ 250371 w 533400"/>
              <a:gd name="connsiteY6" fmla="*/ 794658 h 1055915"/>
              <a:gd name="connsiteX7" fmla="*/ 293914 w 533400"/>
              <a:gd name="connsiteY7" fmla="*/ 751115 h 1055915"/>
              <a:gd name="connsiteX8" fmla="*/ 348342 w 533400"/>
              <a:gd name="connsiteY8" fmla="*/ 653143 h 1055915"/>
              <a:gd name="connsiteX9" fmla="*/ 370114 w 533400"/>
              <a:gd name="connsiteY9" fmla="*/ 620486 h 1055915"/>
              <a:gd name="connsiteX10" fmla="*/ 391885 w 533400"/>
              <a:gd name="connsiteY10" fmla="*/ 555172 h 1055915"/>
              <a:gd name="connsiteX11" fmla="*/ 424542 w 533400"/>
              <a:gd name="connsiteY11" fmla="*/ 457200 h 1055915"/>
              <a:gd name="connsiteX12" fmla="*/ 478971 w 533400"/>
              <a:gd name="connsiteY12" fmla="*/ 391886 h 1055915"/>
              <a:gd name="connsiteX13" fmla="*/ 489857 w 533400"/>
              <a:gd name="connsiteY13" fmla="*/ 359229 h 1055915"/>
              <a:gd name="connsiteX14" fmla="*/ 522514 w 533400"/>
              <a:gd name="connsiteY14" fmla="*/ 326572 h 1055915"/>
              <a:gd name="connsiteX15" fmla="*/ 533400 w 533400"/>
              <a:gd name="connsiteY15" fmla="*/ 283029 h 1055915"/>
              <a:gd name="connsiteX16" fmla="*/ 500742 w 533400"/>
              <a:gd name="connsiteY16" fmla="*/ 152400 h 1055915"/>
              <a:gd name="connsiteX17" fmla="*/ 489857 w 533400"/>
              <a:gd name="connsiteY17" fmla="*/ 108858 h 1055915"/>
              <a:gd name="connsiteX18" fmla="*/ 413657 w 533400"/>
              <a:gd name="connsiteY18" fmla="*/ 76200 h 1055915"/>
              <a:gd name="connsiteX19" fmla="*/ 391885 w 533400"/>
              <a:gd name="connsiteY19" fmla="*/ 54429 h 1055915"/>
              <a:gd name="connsiteX20" fmla="*/ 326571 w 533400"/>
              <a:gd name="connsiteY20" fmla="*/ 32658 h 1055915"/>
              <a:gd name="connsiteX21" fmla="*/ 293914 w 533400"/>
              <a:gd name="connsiteY21" fmla="*/ 10886 h 1055915"/>
              <a:gd name="connsiteX22" fmla="*/ 250371 w 533400"/>
              <a:gd name="connsiteY22" fmla="*/ 0 h 1055915"/>
              <a:gd name="connsiteX23" fmla="*/ 163285 w 533400"/>
              <a:gd name="connsiteY23" fmla="*/ 32658 h 1055915"/>
              <a:gd name="connsiteX24" fmla="*/ 152400 w 533400"/>
              <a:gd name="connsiteY24" fmla="*/ 65315 h 1055915"/>
              <a:gd name="connsiteX25" fmla="*/ 87085 w 533400"/>
              <a:gd name="connsiteY25" fmla="*/ 108858 h 1055915"/>
              <a:gd name="connsiteX26" fmla="*/ 65314 w 533400"/>
              <a:gd name="connsiteY26" fmla="*/ 152400 h 1055915"/>
              <a:gd name="connsiteX27" fmla="*/ 43542 w 533400"/>
              <a:gd name="connsiteY27" fmla="*/ 185058 h 1055915"/>
              <a:gd name="connsiteX28" fmla="*/ 32657 w 533400"/>
              <a:gd name="connsiteY28" fmla="*/ 217715 h 1055915"/>
              <a:gd name="connsiteX29" fmla="*/ 43542 w 533400"/>
              <a:gd name="connsiteY29" fmla="*/ 348343 h 1055915"/>
              <a:gd name="connsiteX30" fmla="*/ 65314 w 533400"/>
              <a:gd name="connsiteY30" fmla="*/ 370115 h 1055915"/>
              <a:gd name="connsiteX31" fmla="*/ 76200 w 533400"/>
              <a:gd name="connsiteY31" fmla="*/ 413658 h 1055915"/>
              <a:gd name="connsiteX32" fmla="*/ 119742 w 533400"/>
              <a:gd name="connsiteY32" fmla="*/ 446315 h 1055915"/>
              <a:gd name="connsiteX33" fmla="*/ 141514 w 533400"/>
              <a:gd name="connsiteY33" fmla="*/ 468086 h 1055915"/>
              <a:gd name="connsiteX34" fmla="*/ 217714 w 533400"/>
              <a:gd name="connsiteY34" fmla="*/ 489858 h 1055915"/>
              <a:gd name="connsiteX35" fmla="*/ 228600 w 533400"/>
              <a:gd name="connsiteY35" fmla="*/ 772886 h 1055915"/>
              <a:gd name="connsiteX36" fmla="*/ 217714 w 533400"/>
              <a:gd name="connsiteY36" fmla="*/ 838200 h 1055915"/>
              <a:gd name="connsiteX37" fmla="*/ 152400 w 533400"/>
              <a:gd name="connsiteY37" fmla="*/ 870858 h 1055915"/>
              <a:gd name="connsiteX38" fmla="*/ 130628 w 533400"/>
              <a:gd name="connsiteY38" fmla="*/ 892629 h 1055915"/>
              <a:gd name="connsiteX39" fmla="*/ 108857 w 533400"/>
              <a:gd name="connsiteY39" fmla="*/ 925286 h 1055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533400" h="1055915">
                <a:moveTo>
                  <a:pt x="0" y="1055915"/>
                </a:moveTo>
                <a:cubicBezTo>
                  <a:pt x="671" y="1055378"/>
                  <a:pt x="65286" y="1006971"/>
                  <a:pt x="76200" y="990600"/>
                </a:cubicBezTo>
                <a:cubicBezTo>
                  <a:pt x="85201" y="977098"/>
                  <a:pt x="88008" y="959867"/>
                  <a:pt x="97971" y="947058"/>
                </a:cubicBezTo>
                <a:cubicBezTo>
                  <a:pt x="113724" y="926805"/>
                  <a:pt x="138168" y="913978"/>
                  <a:pt x="152400" y="892629"/>
                </a:cubicBezTo>
                <a:cubicBezTo>
                  <a:pt x="159657" y="881743"/>
                  <a:pt x="163955" y="868145"/>
                  <a:pt x="174171" y="859972"/>
                </a:cubicBezTo>
                <a:cubicBezTo>
                  <a:pt x="183131" y="852804"/>
                  <a:pt x="195942" y="852715"/>
                  <a:pt x="206828" y="849086"/>
                </a:cubicBezTo>
                <a:cubicBezTo>
                  <a:pt x="280930" y="774988"/>
                  <a:pt x="167993" y="890766"/>
                  <a:pt x="250371" y="794658"/>
                </a:cubicBezTo>
                <a:cubicBezTo>
                  <a:pt x="263729" y="779073"/>
                  <a:pt x="293914" y="751115"/>
                  <a:pt x="293914" y="751115"/>
                </a:cubicBezTo>
                <a:cubicBezTo>
                  <a:pt x="313074" y="693636"/>
                  <a:pt x="298436" y="728002"/>
                  <a:pt x="348342" y="653143"/>
                </a:cubicBezTo>
                <a:lnTo>
                  <a:pt x="370114" y="620486"/>
                </a:lnTo>
                <a:cubicBezTo>
                  <a:pt x="377371" y="598715"/>
                  <a:pt x="386725" y="577533"/>
                  <a:pt x="391885" y="555172"/>
                </a:cubicBezTo>
                <a:cubicBezTo>
                  <a:pt x="414092" y="458942"/>
                  <a:pt x="380681" y="501063"/>
                  <a:pt x="424542" y="457200"/>
                </a:cubicBezTo>
                <a:cubicBezTo>
                  <a:pt x="448111" y="362928"/>
                  <a:pt x="412559" y="458298"/>
                  <a:pt x="478971" y="391886"/>
                </a:cubicBezTo>
                <a:cubicBezTo>
                  <a:pt x="487085" y="383772"/>
                  <a:pt x="483492" y="368776"/>
                  <a:pt x="489857" y="359229"/>
                </a:cubicBezTo>
                <a:cubicBezTo>
                  <a:pt x="498396" y="346420"/>
                  <a:pt x="511628" y="337458"/>
                  <a:pt x="522514" y="326572"/>
                </a:cubicBezTo>
                <a:cubicBezTo>
                  <a:pt x="526143" y="312058"/>
                  <a:pt x="533400" y="297990"/>
                  <a:pt x="533400" y="283029"/>
                </a:cubicBezTo>
                <a:cubicBezTo>
                  <a:pt x="533400" y="205638"/>
                  <a:pt x="528442" y="207799"/>
                  <a:pt x="500742" y="152400"/>
                </a:cubicBezTo>
                <a:cubicBezTo>
                  <a:pt x="497114" y="137886"/>
                  <a:pt x="499435" y="120351"/>
                  <a:pt x="489857" y="108858"/>
                </a:cubicBezTo>
                <a:cubicBezTo>
                  <a:pt x="479510" y="96441"/>
                  <a:pt x="430979" y="81974"/>
                  <a:pt x="413657" y="76200"/>
                </a:cubicBezTo>
                <a:cubicBezTo>
                  <a:pt x="406400" y="68943"/>
                  <a:pt x="401065" y="59019"/>
                  <a:pt x="391885" y="54429"/>
                </a:cubicBezTo>
                <a:cubicBezTo>
                  <a:pt x="371359" y="44166"/>
                  <a:pt x="326571" y="32658"/>
                  <a:pt x="326571" y="32658"/>
                </a:cubicBezTo>
                <a:cubicBezTo>
                  <a:pt x="315685" y="25401"/>
                  <a:pt x="305939" y="16040"/>
                  <a:pt x="293914" y="10886"/>
                </a:cubicBezTo>
                <a:cubicBezTo>
                  <a:pt x="280163" y="4992"/>
                  <a:pt x="265332" y="0"/>
                  <a:pt x="250371" y="0"/>
                </a:cubicBezTo>
                <a:cubicBezTo>
                  <a:pt x="220728" y="0"/>
                  <a:pt x="188057" y="20272"/>
                  <a:pt x="163285" y="32658"/>
                </a:cubicBezTo>
                <a:cubicBezTo>
                  <a:pt x="159657" y="43544"/>
                  <a:pt x="160514" y="57201"/>
                  <a:pt x="152400" y="65315"/>
                </a:cubicBezTo>
                <a:cubicBezTo>
                  <a:pt x="133898" y="83817"/>
                  <a:pt x="87085" y="108858"/>
                  <a:pt x="87085" y="108858"/>
                </a:cubicBezTo>
                <a:cubicBezTo>
                  <a:pt x="79828" y="123372"/>
                  <a:pt x="73365" y="138311"/>
                  <a:pt x="65314" y="152400"/>
                </a:cubicBezTo>
                <a:cubicBezTo>
                  <a:pt x="58823" y="163760"/>
                  <a:pt x="49393" y="173356"/>
                  <a:pt x="43542" y="185058"/>
                </a:cubicBezTo>
                <a:cubicBezTo>
                  <a:pt x="38411" y="195321"/>
                  <a:pt x="36285" y="206829"/>
                  <a:pt x="32657" y="217715"/>
                </a:cubicBezTo>
                <a:cubicBezTo>
                  <a:pt x="36285" y="261258"/>
                  <a:pt x="34387" y="305619"/>
                  <a:pt x="43542" y="348343"/>
                </a:cubicBezTo>
                <a:cubicBezTo>
                  <a:pt x="45692" y="358379"/>
                  <a:pt x="60724" y="360935"/>
                  <a:pt x="65314" y="370115"/>
                </a:cubicBezTo>
                <a:cubicBezTo>
                  <a:pt x="72005" y="383497"/>
                  <a:pt x="67504" y="401484"/>
                  <a:pt x="76200" y="413658"/>
                </a:cubicBezTo>
                <a:cubicBezTo>
                  <a:pt x="86745" y="428421"/>
                  <a:pt x="105804" y="434700"/>
                  <a:pt x="119742" y="446315"/>
                </a:cubicBezTo>
                <a:cubicBezTo>
                  <a:pt x="127626" y="452885"/>
                  <a:pt x="132713" y="462806"/>
                  <a:pt x="141514" y="468086"/>
                </a:cubicBezTo>
                <a:cubicBezTo>
                  <a:pt x="152670" y="474779"/>
                  <a:pt x="209579" y="487824"/>
                  <a:pt x="217714" y="489858"/>
                </a:cubicBezTo>
                <a:cubicBezTo>
                  <a:pt x="322440" y="559675"/>
                  <a:pt x="255744" y="501449"/>
                  <a:pt x="228600" y="772886"/>
                </a:cubicBezTo>
                <a:cubicBezTo>
                  <a:pt x="226404" y="794848"/>
                  <a:pt x="227585" y="818459"/>
                  <a:pt x="217714" y="838200"/>
                </a:cubicBezTo>
                <a:cubicBezTo>
                  <a:pt x="209273" y="855082"/>
                  <a:pt x="167857" y="865706"/>
                  <a:pt x="152400" y="870858"/>
                </a:cubicBezTo>
                <a:cubicBezTo>
                  <a:pt x="145143" y="878115"/>
                  <a:pt x="137039" y="884615"/>
                  <a:pt x="130628" y="892629"/>
                </a:cubicBezTo>
                <a:cubicBezTo>
                  <a:pt x="122455" y="902845"/>
                  <a:pt x="108857" y="925286"/>
                  <a:pt x="108857" y="925286"/>
                </a:cubicBezTo>
              </a:path>
            </a:pathLst>
          </a:cu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 rot="20137499">
            <a:off x="7955405" y="2620375"/>
            <a:ext cx="439011" cy="788023"/>
          </a:xfrm>
          <a:custGeom>
            <a:avLst/>
            <a:gdLst>
              <a:gd name="connsiteX0" fmla="*/ 0 w 533400"/>
              <a:gd name="connsiteY0" fmla="*/ 1055915 h 1055915"/>
              <a:gd name="connsiteX1" fmla="*/ 76200 w 533400"/>
              <a:gd name="connsiteY1" fmla="*/ 990600 h 1055915"/>
              <a:gd name="connsiteX2" fmla="*/ 97971 w 533400"/>
              <a:gd name="connsiteY2" fmla="*/ 947058 h 1055915"/>
              <a:gd name="connsiteX3" fmla="*/ 152400 w 533400"/>
              <a:gd name="connsiteY3" fmla="*/ 892629 h 1055915"/>
              <a:gd name="connsiteX4" fmla="*/ 174171 w 533400"/>
              <a:gd name="connsiteY4" fmla="*/ 859972 h 1055915"/>
              <a:gd name="connsiteX5" fmla="*/ 206828 w 533400"/>
              <a:gd name="connsiteY5" fmla="*/ 849086 h 1055915"/>
              <a:gd name="connsiteX6" fmla="*/ 250371 w 533400"/>
              <a:gd name="connsiteY6" fmla="*/ 794658 h 1055915"/>
              <a:gd name="connsiteX7" fmla="*/ 293914 w 533400"/>
              <a:gd name="connsiteY7" fmla="*/ 751115 h 1055915"/>
              <a:gd name="connsiteX8" fmla="*/ 348342 w 533400"/>
              <a:gd name="connsiteY8" fmla="*/ 653143 h 1055915"/>
              <a:gd name="connsiteX9" fmla="*/ 370114 w 533400"/>
              <a:gd name="connsiteY9" fmla="*/ 620486 h 1055915"/>
              <a:gd name="connsiteX10" fmla="*/ 391885 w 533400"/>
              <a:gd name="connsiteY10" fmla="*/ 555172 h 1055915"/>
              <a:gd name="connsiteX11" fmla="*/ 424542 w 533400"/>
              <a:gd name="connsiteY11" fmla="*/ 457200 h 1055915"/>
              <a:gd name="connsiteX12" fmla="*/ 478971 w 533400"/>
              <a:gd name="connsiteY12" fmla="*/ 391886 h 1055915"/>
              <a:gd name="connsiteX13" fmla="*/ 489857 w 533400"/>
              <a:gd name="connsiteY13" fmla="*/ 359229 h 1055915"/>
              <a:gd name="connsiteX14" fmla="*/ 522514 w 533400"/>
              <a:gd name="connsiteY14" fmla="*/ 326572 h 1055915"/>
              <a:gd name="connsiteX15" fmla="*/ 533400 w 533400"/>
              <a:gd name="connsiteY15" fmla="*/ 283029 h 1055915"/>
              <a:gd name="connsiteX16" fmla="*/ 500742 w 533400"/>
              <a:gd name="connsiteY16" fmla="*/ 152400 h 1055915"/>
              <a:gd name="connsiteX17" fmla="*/ 489857 w 533400"/>
              <a:gd name="connsiteY17" fmla="*/ 108858 h 1055915"/>
              <a:gd name="connsiteX18" fmla="*/ 413657 w 533400"/>
              <a:gd name="connsiteY18" fmla="*/ 76200 h 1055915"/>
              <a:gd name="connsiteX19" fmla="*/ 391885 w 533400"/>
              <a:gd name="connsiteY19" fmla="*/ 54429 h 1055915"/>
              <a:gd name="connsiteX20" fmla="*/ 326571 w 533400"/>
              <a:gd name="connsiteY20" fmla="*/ 32658 h 1055915"/>
              <a:gd name="connsiteX21" fmla="*/ 293914 w 533400"/>
              <a:gd name="connsiteY21" fmla="*/ 10886 h 1055915"/>
              <a:gd name="connsiteX22" fmla="*/ 250371 w 533400"/>
              <a:gd name="connsiteY22" fmla="*/ 0 h 1055915"/>
              <a:gd name="connsiteX23" fmla="*/ 163285 w 533400"/>
              <a:gd name="connsiteY23" fmla="*/ 32658 h 1055915"/>
              <a:gd name="connsiteX24" fmla="*/ 152400 w 533400"/>
              <a:gd name="connsiteY24" fmla="*/ 65315 h 1055915"/>
              <a:gd name="connsiteX25" fmla="*/ 87085 w 533400"/>
              <a:gd name="connsiteY25" fmla="*/ 108858 h 1055915"/>
              <a:gd name="connsiteX26" fmla="*/ 65314 w 533400"/>
              <a:gd name="connsiteY26" fmla="*/ 152400 h 1055915"/>
              <a:gd name="connsiteX27" fmla="*/ 43542 w 533400"/>
              <a:gd name="connsiteY27" fmla="*/ 185058 h 1055915"/>
              <a:gd name="connsiteX28" fmla="*/ 32657 w 533400"/>
              <a:gd name="connsiteY28" fmla="*/ 217715 h 1055915"/>
              <a:gd name="connsiteX29" fmla="*/ 43542 w 533400"/>
              <a:gd name="connsiteY29" fmla="*/ 348343 h 1055915"/>
              <a:gd name="connsiteX30" fmla="*/ 65314 w 533400"/>
              <a:gd name="connsiteY30" fmla="*/ 370115 h 1055915"/>
              <a:gd name="connsiteX31" fmla="*/ 76200 w 533400"/>
              <a:gd name="connsiteY31" fmla="*/ 413658 h 1055915"/>
              <a:gd name="connsiteX32" fmla="*/ 119742 w 533400"/>
              <a:gd name="connsiteY32" fmla="*/ 446315 h 1055915"/>
              <a:gd name="connsiteX33" fmla="*/ 141514 w 533400"/>
              <a:gd name="connsiteY33" fmla="*/ 468086 h 1055915"/>
              <a:gd name="connsiteX34" fmla="*/ 217714 w 533400"/>
              <a:gd name="connsiteY34" fmla="*/ 489858 h 1055915"/>
              <a:gd name="connsiteX35" fmla="*/ 228600 w 533400"/>
              <a:gd name="connsiteY35" fmla="*/ 772886 h 1055915"/>
              <a:gd name="connsiteX36" fmla="*/ 217714 w 533400"/>
              <a:gd name="connsiteY36" fmla="*/ 838200 h 1055915"/>
              <a:gd name="connsiteX37" fmla="*/ 152400 w 533400"/>
              <a:gd name="connsiteY37" fmla="*/ 870858 h 1055915"/>
              <a:gd name="connsiteX38" fmla="*/ 130628 w 533400"/>
              <a:gd name="connsiteY38" fmla="*/ 892629 h 1055915"/>
              <a:gd name="connsiteX39" fmla="*/ 108857 w 533400"/>
              <a:gd name="connsiteY39" fmla="*/ 925286 h 1055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533400" h="1055915">
                <a:moveTo>
                  <a:pt x="0" y="1055915"/>
                </a:moveTo>
                <a:cubicBezTo>
                  <a:pt x="671" y="1055378"/>
                  <a:pt x="65286" y="1006971"/>
                  <a:pt x="76200" y="990600"/>
                </a:cubicBezTo>
                <a:cubicBezTo>
                  <a:pt x="85201" y="977098"/>
                  <a:pt x="88008" y="959867"/>
                  <a:pt x="97971" y="947058"/>
                </a:cubicBezTo>
                <a:cubicBezTo>
                  <a:pt x="113724" y="926805"/>
                  <a:pt x="138168" y="913978"/>
                  <a:pt x="152400" y="892629"/>
                </a:cubicBezTo>
                <a:cubicBezTo>
                  <a:pt x="159657" y="881743"/>
                  <a:pt x="163955" y="868145"/>
                  <a:pt x="174171" y="859972"/>
                </a:cubicBezTo>
                <a:cubicBezTo>
                  <a:pt x="183131" y="852804"/>
                  <a:pt x="195942" y="852715"/>
                  <a:pt x="206828" y="849086"/>
                </a:cubicBezTo>
                <a:cubicBezTo>
                  <a:pt x="280930" y="774988"/>
                  <a:pt x="167993" y="890766"/>
                  <a:pt x="250371" y="794658"/>
                </a:cubicBezTo>
                <a:cubicBezTo>
                  <a:pt x="263729" y="779073"/>
                  <a:pt x="293914" y="751115"/>
                  <a:pt x="293914" y="751115"/>
                </a:cubicBezTo>
                <a:cubicBezTo>
                  <a:pt x="313074" y="693636"/>
                  <a:pt x="298436" y="728002"/>
                  <a:pt x="348342" y="653143"/>
                </a:cubicBezTo>
                <a:lnTo>
                  <a:pt x="370114" y="620486"/>
                </a:lnTo>
                <a:cubicBezTo>
                  <a:pt x="377371" y="598715"/>
                  <a:pt x="386725" y="577533"/>
                  <a:pt x="391885" y="555172"/>
                </a:cubicBezTo>
                <a:cubicBezTo>
                  <a:pt x="414092" y="458942"/>
                  <a:pt x="380681" y="501063"/>
                  <a:pt x="424542" y="457200"/>
                </a:cubicBezTo>
                <a:cubicBezTo>
                  <a:pt x="448111" y="362928"/>
                  <a:pt x="412559" y="458298"/>
                  <a:pt x="478971" y="391886"/>
                </a:cubicBezTo>
                <a:cubicBezTo>
                  <a:pt x="487085" y="383772"/>
                  <a:pt x="483492" y="368776"/>
                  <a:pt x="489857" y="359229"/>
                </a:cubicBezTo>
                <a:cubicBezTo>
                  <a:pt x="498396" y="346420"/>
                  <a:pt x="511628" y="337458"/>
                  <a:pt x="522514" y="326572"/>
                </a:cubicBezTo>
                <a:cubicBezTo>
                  <a:pt x="526143" y="312058"/>
                  <a:pt x="533400" y="297990"/>
                  <a:pt x="533400" y="283029"/>
                </a:cubicBezTo>
                <a:cubicBezTo>
                  <a:pt x="533400" y="205638"/>
                  <a:pt x="528442" y="207799"/>
                  <a:pt x="500742" y="152400"/>
                </a:cubicBezTo>
                <a:cubicBezTo>
                  <a:pt x="497114" y="137886"/>
                  <a:pt x="499435" y="120351"/>
                  <a:pt x="489857" y="108858"/>
                </a:cubicBezTo>
                <a:cubicBezTo>
                  <a:pt x="479510" y="96441"/>
                  <a:pt x="430979" y="81974"/>
                  <a:pt x="413657" y="76200"/>
                </a:cubicBezTo>
                <a:cubicBezTo>
                  <a:pt x="406400" y="68943"/>
                  <a:pt x="401065" y="59019"/>
                  <a:pt x="391885" y="54429"/>
                </a:cubicBezTo>
                <a:cubicBezTo>
                  <a:pt x="371359" y="44166"/>
                  <a:pt x="326571" y="32658"/>
                  <a:pt x="326571" y="32658"/>
                </a:cubicBezTo>
                <a:cubicBezTo>
                  <a:pt x="315685" y="25401"/>
                  <a:pt x="305939" y="16040"/>
                  <a:pt x="293914" y="10886"/>
                </a:cubicBezTo>
                <a:cubicBezTo>
                  <a:pt x="280163" y="4992"/>
                  <a:pt x="265332" y="0"/>
                  <a:pt x="250371" y="0"/>
                </a:cubicBezTo>
                <a:cubicBezTo>
                  <a:pt x="220728" y="0"/>
                  <a:pt x="188057" y="20272"/>
                  <a:pt x="163285" y="32658"/>
                </a:cubicBezTo>
                <a:cubicBezTo>
                  <a:pt x="159657" y="43544"/>
                  <a:pt x="160514" y="57201"/>
                  <a:pt x="152400" y="65315"/>
                </a:cubicBezTo>
                <a:cubicBezTo>
                  <a:pt x="133898" y="83817"/>
                  <a:pt x="87085" y="108858"/>
                  <a:pt x="87085" y="108858"/>
                </a:cubicBezTo>
                <a:cubicBezTo>
                  <a:pt x="79828" y="123372"/>
                  <a:pt x="73365" y="138311"/>
                  <a:pt x="65314" y="152400"/>
                </a:cubicBezTo>
                <a:cubicBezTo>
                  <a:pt x="58823" y="163760"/>
                  <a:pt x="49393" y="173356"/>
                  <a:pt x="43542" y="185058"/>
                </a:cubicBezTo>
                <a:cubicBezTo>
                  <a:pt x="38411" y="195321"/>
                  <a:pt x="36285" y="206829"/>
                  <a:pt x="32657" y="217715"/>
                </a:cubicBezTo>
                <a:cubicBezTo>
                  <a:pt x="36285" y="261258"/>
                  <a:pt x="34387" y="305619"/>
                  <a:pt x="43542" y="348343"/>
                </a:cubicBezTo>
                <a:cubicBezTo>
                  <a:pt x="45692" y="358379"/>
                  <a:pt x="60724" y="360935"/>
                  <a:pt x="65314" y="370115"/>
                </a:cubicBezTo>
                <a:cubicBezTo>
                  <a:pt x="72005" y="383497"/>
                  <a:pt x="67504" y="401484"/>
                  <a:pt x="76200" y="413658"/>
                </a:cubicBezTo>
                <a:cubicBezTo>
                  <a:pt x="86745" y="428421"/>
                  <a:pt x="105804" y="434700"/>
                  <a:pt x="119742" y="446315"/>
                </a:cubicBezTo>
                <a:cubicBezTo>
                  <a:pt x="127626" y="452885"/>
                  <a:pt x="132713" y="462806"/>
                  <a:pt x="141514" y="468086"/>
                </a:cubicBezTo>
                <a:cubicBezTo>
                  <a:pt x="152670" y="474779"/>
                  <a:pt x="209579" y="487824"/>
                  <a:pt x="217714" y="489858"/>
                </a:cubicBezTo>
                <a:cubicBezTo>
                  <a:pt x="322440" y="559675"/>
                  <a:pt x="255744" y="501449"/>
                  <a:pt x="228600" y="772886"/>
                </a:cubicBezTo>
                <a:cubicBezTo>
                  <a:pt x="226404" y="794848"/>
                  <a:pt x="227585" y="818459"/>
                  <a:pt x="217714" y="838200"/>
                </a:cubicBezTo>
                <a:cubicBezTo>
                  <a:pt x="209273" y="855082"/>
                  <a:pt x="167857" y="865706"/>
                  <a:pt x="152400" y="870858"/>
                </a:cubicBezTo>
                <a:cubicBezTo>
                  <a:pt x="145143" y="878115"/>
                  <a:pt x="137039" y="884615"/>
                  <a:pt x="130628" y="892629"/>
                </a:cubicBezTo>
                <a:cubicBezTo>
                  <a:pt x="122455" y="902845"/>
                  <a:pt x="108857" y="925286"/>
                  <a:pt x="108857" y="925286"/>
                </a:cubicBezTo>
              </a:path>
            </a:pathLst>
          </a:cu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 rot="20137499">
            <a:off x="4688664" y="5715787"/>
            <a:ext cx="326258" cy="286873"/>
          </a:xfrm>
          <a:custGeom>
            <a:avLst/>
            <a:gdLst>
              <a:gd name="connsiteX0" fmla="*/ 0 w 533400"/>
              <a:gd name="connsiteY0" fmla="*/ 1055915 h 1055915"/>
              <a:gd name="connsiteX1" fmla="*/ 76200 w 533400"/>
              <a:gd name="connsiteY1" fmla="*/ 990600 h 1055915"/>
              <a:gd name="connsiteX2" fmla="*/ 97971 w 533400"/>
              <a:gd name="connsiteY2" fmla="*/ 947058 h 1055915"/>
              <a:gd name="connsiteX3" fmla="*/ 152400 w 533400"/>
              <a:gd name="connsiteY3" fmla="*/ 892629 h 1055915"/>
              <a:gd name="connsiteX4" fmla="*/ 174171 w 533400"/>
              <a:gd name="connsiteY4" fmla="*/ 859972 h 1055915"/>
              <a:gd name="connsiteX5" fmla="*/ 206828 w 533400"/>
              <a:gd name="connsiteY5" fmla="*/ 849086 h 1055915"/>
              <a:gd name="connsiteX6" fmla="*/ 250371 w 533400"/>
              <a:gd name="connsiteY6" fmla="*/ 794658 h 1055915"/>
              <a:gd name="connsiteX7" fmla="*/ 293914 w 533400"/>
              <a:gd name="connsiteY7" fmla="*/ 751115 h 1055915"/>
              <a:gd name="connsiteX8" fmla="*/ 348342 w 533400"/>
              <a:gd name="connsiteY8" fmla="*/ 653143 h 1055915"/>
              <a:gd name="connsiteX9" fmla="*/ 370114 w 533400"/>
              <a:gd name="connsiteY9" fmla="*/ 620486 h 1055915"/>
              <a:gd name="connsiteX10" fmla="*/ 391885 w 533400"/>
              <a:gd name="connsiteY10" fmla="*/ 555172 h 1055915"/>
              <a:gd name="connsiteX11" fmla="*/ 424542 w 533400"/>
              <a:gd name="connsiteY11" fmla="*/ 457200 h 1055915"/>
              <a:gd name="connsiteX12" fmla="*/ 478971 w 533400"/>
              <a:gd name="connsiteY12" fmla="*/ 391886 h 1055915"/>
              <a:gd name="connsiteX13" fmla="*/ 489857 w 533400"/>
              <a:gd name="connsiteY13" fmla="*/ 359229 h 1055915"/>
              <a:gd name="connsiteX14" fmla="*/ 522514 w 533400"/>
              <a:gd name="connsiteY14" fmla="*/ 326572 h 1055915"/>
              <a:gd name="connsiteX15" fmla="*/ 533400 w 533400"/>
              <a:gd name="connsiteY15" fmla="*/ 283029 h 1055915"/>
              <a:gd name="connsiteX16" fmla="*/ 500742 w 533400"/>
              <a:gd name="connsiteY16" fmla="*/ 152400 h 1055915"/>
              <a:gd name="connsiteX17" fmla="*/ 489857 w 533400"/>
              <a:gd name="connsiteY17" fmla="*/ 108858 h 1055915"/>
              <a:gd name="connsiteX18" fmla="*/ 413657 w 533400"/>
              <a:gd name="connsiteY18" fmla="*/ 76200 h 1055915"/>
              <a:gd name="connsiteX19" fmla="*/ 391885 w 533400"/>
              <a:gd name="connsiteY19" fmla="*/ 54429 h 1055915"/>
              <a:gd name="connsiteX20" fmla="*/ 326571 w 533400"/>
              <a:gd name="connsiteY20" fmla="*/ 32658 h 1055915"/>
              <a:gd name="connsiteX21" fmla="*/ 293914 w 533400"/>
              <a:gd name="connsiteY21" fmla="*/ 10886 h 1055915"/>
              <a:gd name="connsiteX22" fmla="*/ 250371 w 533400"/>
              <a:gd name="connsiteY22" fmla="*/ 0 h 1055915"/>
              <a:gd name="connsiteX23" fmla="*/ 163285 w 533400"/>
              <a:gd name="connsiteY23" fmla="*/ 32658 h 1055915"/>
              <a:gd name="connsiteX24" fmla="*/ 152400 w 533400"/>
              <a:gd name="connsiteY24" fmla="*/ 65315 h 1055915"/>
              <a:gd name="connsiteX25" fmla="*/ 87085 w 533400"/>
              <a:gd name="connsiteY25" fmla="*/ 108858 h 1055915"/>
              <a:gd name="connsiteX26" fmla="*/ 65314 w 533400"/>
              <a:gd name="connsiteY26" fmla="*/ 152400 h 1055915"/>
              <a:gd name="connsiteX27" fmla="*/ 43542 w 533400"/>
              <a:gd name="connsiteY27" fmla="*/ 185058 h 1055915"/>
              <a:gd name="connsiteX28" fmla="*/ 32657 w 533400"/>
              <a:gd name="connsiteY28" fmla="*/ 217715 h 1055915"/>
              <a:gd name="connsiteX29" fmla="*/ 43542 w 533400"/>
              <a:gd name="connsiteY29" fmla="*/ 348343 h 1055915"/>
              <a:gd name="connsiteX30" fmla="*/ 65314 w 533400"/>
              <a:gd name="connsiteY30" fmla="*/ 370115 h 1055915"/>
              <a:gd name="connsiteX31" fmla="*/ 76200 w 533400"/>
              <a:gd name="connsiteY31" fmla="*/ 413658 h 1055915"/>
              <a:gd name="connsiteX32" fmla="*/ 119742 w 533400"/>
              <a:gd name="connsiteY32" fmla="*/ 446315 h 1055915"/>
              <a:gd name="connsiteX33" fmla="*/ 141514 w 533400"/>
              <a:gd name="connsiteY33" fmla="*/ 468086 h 1055915"/>
              <a:gd name="connsiteX34" fmla="*/ 217714 w 533400"/>
              <a:gd name="connsiteY34" fmla="*/ 489858 h 1055915"/>
              <a:gd name="connsiteX35" fmla="*/ 228600 w 533400"/>
              <a:gd name="connsiteY35" fmla="*/ 772886 h 1055915"/>
              <a:gd name="connsiteX36" fmla="*/ 217714 w 533400"/>
              <a:gd name="connsiteY36" fmla="*/ 838200 h 1055915"/>
              <a:gd name="connsiteX37" fmla="*/ 152400 w 533400"/>
              <a:gd name="connsiteY37" fmla="*/ 870858 h 1055915"/>
              <a:gd name="connsiteX38" fmla="*/ 130628 w 533400"/>
              <a:gd name="connsiteY38" fmla="*/ 892629 h 1055915"/>
              <a:gd name="connsiteX39" fmla="*/ 108857 w 533400"/>
              <a:gd name="connsiteY39" fmla="*/ 925286 h 1055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533400" h="1055915">
                <a:moveTo>
                  <a:pt x="0" y="1055915"/>
                </a:moveTo>
                <a:cubicBezTo>
                  <a:pt x="671" y="1055378"/>
                  <a:pt x="65286" y="1006971"/>
                  <a:pt x="76200" y="990600"/>
                </a:cubicBezTo>
                <a:cubicBezTo>
                  <a:pt x="85201" y="977098"/>
                  <a:pt x="88008" y="959867"/>
                  <a:pt x="97971" y="947058"/>
                </a:cubicBezTo>
                <a:cubicBezTo>
                  <a:pt x="113724" y="926805"/>
                  <a:pt x="138168" y="913978"/>
                  <a:pt x="152400" y="892629"/>
                </a:cubicBezTo>
                <a:cubicBezTo>
                  <a:pt x="159657" y="881743"/>
                  <a:pt x="163955" y="868145"/>
                  <a:pt x="174171" y="859972"/>
                </a:cubicBezTo>
                <a:cubicBezTo>
                  <a:pt x="183131" y="852804"/>
                  <a:pt x="195942" y="852715"/>
                  <a:pt x="206828" y="849086"/>
                </a:cubicBezTo>
                <a:cubicBezTo>
                  <a:pt x="280930" y="774988"/>
                  <a:pt x="167993" y="890766"/>
                  <a:pt x="250371" y="794658"/>
                </a:cubicBezTo>
                <a:cubicBezTo>
                  <a:pt x="263729" y="779073"/>
                  <a:pt x="293914" y="751115"/>
                  <a:pt x="293914" y="751115"/>
                </a:cubicBezTo>
                <a:cubicBezTo>
                  <a:pt x="313074" y="693636"/>
                  <a:pt x="298436" y="728002"/>
                  <a:pt x="348342" y="653143"/>
                </a:cubicBezTo>
                <a:lnTo>
                  <a:pt x="370114" y="620486"/>
                </a:lnTo>
                <a:cubicBezTo>
                  <a:pt x="377371" y="598715"/>
                  <a:pt x="386725" y="577533"/>
                  <a:pt x="391885" y="555172"/>
                </a:cubicBezTo>
                <a:cubicBezTo>
                  <a:pt x="414092" y="458942"/>
                  <a:pt x="380681" y="501063"/>
                  <a:pt x="424542" y="457200"/>
                </a:cubicBezTo>
                <a:cubicBezTo>
                  <a:pt x="448111" y="362928"/>
                  <a:pt x="412559" y="458298"/>
                  <a:pt x="478971" y="391886"/>
                </a:cubicBezTo>
                <a:cubicBezTo>
                  <a:pt x="487085" y="383772"/>
                  <a:pt x="483492" y="368776"/>
                  <a:pt x="489857" y="359229"/>
                </a:cubicBezTo>
                <a:cubicBezTo>
                  <a:pt x="498396" y="346420"/>
                  <a:pt x="511628" y="337458"/>
                  <a:pt x="522514" y="326572"/>
                </a:cubicBezTo>
                <a:cubicBezTo>
                  <a:pt x="526143" y="312058"/>
                  <a:pt x="533400" y="297990"/>
                  <a:pt x="533400" y="283029"/>
                </a:cubicBezTo>
                <a:cubicBezTo>
                  <a:pt x="533400" y="205638"/>
                  <a:pt x="528442" y="207799"/>
                  <a:pt x="500742" y="152400"/>
                </a:cubicBezTo>
                <a:cubicBezTo>
                  <a:pt x="497114" y="137886"/>
                  <a:pt x="499435" y="120351"/>
                  <a:pt x="489857" y="108858"/>
                </a:cubicBezTo>
                <a:cubicBezTo>
                  <a:pt x="479510" y="96441"/>
                  <a:pt x="430979" y="81974"/>
                  <a:pt x="413657" y="76200"/>
                </a:cubicBezTo>
                <a:cubicBezTo>
                  <a:pt x="406400" y="68943"/>
                  <a:pt x="401065" y="59019"/>
                  <a:pt x="391885" y="54429"/>
                </a:cubicBezTo>
                <a:cubicBezTo>
                  <a:pt x="371359" y="44166"/>
                  <a:pt x="326571" y="32658"/>
                  <a:pt x="326571" y="32658"/>
                </a:cubicBezTo>
                <a:cubicBezTo>
                  <a:pt x="315685" y="25401"/>
                  <a:pt x="305939" y="16040"/>
                  <a:pt x="293914" y="10886"/>
                </a:cubicBezTo>
                <a:cubicBezTo>
                  <a:pt x="280163" y="4992"/>
                  <a:pt x="265332" y="0"/>
                  <a:pt x="250371" y="0"/>
                </a:cubicBezTo>
                <a:cubicBezTo>
                  <a:pt x="220728" y="0"/>
                  <a:pt x="188057" y="20272"/>
                  <a:pt x="163285" y="32658"/>
                </a:cubicBezTo>
                <a:cubicBezTo>
                  <a:pt x="159657" y="43544"/>
                  <a:pt x="160514" y="57201"/>
                  <a:pt x="152400" y="65315"/>
                </a:cubicBezTo>
                <a:cubicBezTo>
                  <a:pt x="133898" y="83817"/>
                  <a:pt x="87085" y="108858"/>
                  <a:pt x="87085" y="108858"/>
                </a:cubicBezTo>
                <a:cubicBezTo>
                  <a:pt x="79828" y="123372"/>
                  <a:pt x="73365" y="138311"/>
                  <a:pt x="65314" y="152400"/>
                </a:cubicBezTo>
                <a:cubicBezTo>
                  <a:pt x="58823" y="163760"/>
                  <a:pt x="49393" y="173356"/>
                  <a:pt x="43542" y="185058"/>
                </a:cubicBezTo>
                <a:cubicBezTo>
                  <a:pt x="38411" y="195321"/>
                  <a:pt x="36285" y="206829"/>
                  <a:pt x="32657" y="217715"/>
                </a:cubicBezTo>
                <a:cubicBezTo>
                  <a:pt x="36285" y="261258"/>
                  <a:pt x="34387" y="305619"/>
                  <a:pt x="43542" y="348343"/>
                </a:cubicBezTo>
                <a:cubicBezTo>
                  <a:pt x="45692" y="358379"/>
                  <a:pt x="60724" y="360935"/>
                  <a:pt x="65314" y="370115"/>
                </a:cubicBezTo>
                <a:cubicBezTo>
                  <a:pt x="72005" y="383497"/>
                  <a:pt x="67504" y="401484"/>
                  <a:pt x="76200" y="413658"/>
                </a:cubicBezTo>
                <a:cubicBezTo>
                  <a:pt x="86745" y="428421"/>
                  <a:pt x="105804" y="434700"/>
                  <a:pt x="119742" y="446315"/>
                </a:cubicBezTo>
                <a:cubicBezTo>
                  <a:pt x="127626" y="452885"/>
                  <a:pt x="132713" y="462806"/>
                  <a:pt x="141514" y="468086"/>
                </a:cubicBezTo>
                <a:cubicBezTo>
                  <a:pt x="152670" y="474779"/>
                  <a:pt x="209579" y="487824"/>
                  <a:pt x="217714" y="489858"/>
                </a:cubicBezTo>
                <a:cubicBezTo>
                  <a:pt x="322440" y="559675"/>
                  <a:pt x="255744" y="501449"/>
                  <a:pt x="228600" y="772886"/>
                </a:cubicBezTo>
                <a:cubicBezTo>
                  <a:pt x="226404" y="794848"/>
                  <a:pt x="227585" y="818459"/>
                  <a:pt x="217714" y="838200"/>
                </a:cubicBezTo>
                <a:cubicBezTo>
                  <a:pt x="209273" y="855082"/>
                  <a:pt x="167857" y="865706"/>
                  <a:pt x="152400" y="870858"/>
                </a:cubicBezTo>
                <a:cubicBezTo>
                  <a:pt x="145143" y="878115"/>
                  <a:pt x="137039" y="884615"/>
                  <a:pt x="130628" y="892629"/>
                </a:cubicBezTo>
                <a:cubicBezTo>
                  <a:pt x="122455" y="902845"/>
                  <a:pt x="108857" y="925286"/>
                  <a:pt x="108857" y="925286"/>
                </a:cubicBezTo>
              </a:path>
            </a:pathLst>
          </a:cu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 rot="20137499">
            <a:off x="4985751" y="5700928"/>
            <a:ext cx="260669" cy="316590"/>
          </a:xfrm>
          <a:custGeom>
            <a:avLst/>
            <a:gdLst>
              <a:gd name="connsiteX0" fmla="*/ 0 w 533400"/>
              <a:gd name="connsiteY0" fmla="*/ 1055915 h 1055915"/>
              <a:gd name="connsiteX1" fmla="*/ 76200 w 533400"/>
              <a:gd name="connsiteY1" fmla="*/ 990600 h 1055915"/>
              <a:gd name="connsiteX2" fmla="*/ 97971 w 533400"/>
              <a:gd name="connsiteY2" fmla="*/ 947058 h 1055915"/>
              <a:gd name="connsiteX3" fmla="*/ 152400 w 533400"/>
              <a:gd name="connsiteY3" fmla="*/ 892629 h 1055915"/>
              <a:gd name="connsiteX4" fmla="*/ 174171 w 533400"/>
              <a:gd name="connsiteY4" fmla="*/ 859972 h 1055915"/>
              <a:gd name="connsiteX5" fmla="*/ 206828 w 533400"/>
              <a:gd name="connsiteY5" fmla="*/ 849086 h 1055915"/>
              <a:gd name="connsiteX6" fmla="*/ 250371 w 533400"/>
              <a:gd name="connsiteY6" fmla="*/ 794658 h 1055915"/>
              <a:gd name="connsiteX7" fmla="*/ 293914 w 533400"/>
              <a:gd name="connsiteY7" fmla="*/ 751115 h 1055915"/>
              <a:gd name="connsiteX8" fmla="*/ 348342 w 533400"/>
              <a:gd name="connsiteY8" fmla="*/ 653143 h 1055915"/>
              <a:gd name="connsiteX9" fmla="*/ 370114 w 533400"/>
              <a:gd name="connsiteY9" fmla="*/ 620486 h 1055915"/>
              <a:gd name="connsiteX10" fmla="*/ 391885 w 533400"/>
              <a:gd name="connsiteY10" fmla="*/ 555172 h 1055915"/>
              <a:gd name="connsiteX11" fmla="*/ 424542 w 533400"/>
              <a:gd name="connsiteY11" fmla="*/ 457200 h 1055915"/>
              <a:gd name="connsiteX12" fmla="*/ 478971 w 533400"/>
              <a:gd name="connsiteY12" fmla="*/ 391886 h 1055915"/>
              <a:gd name="connsiteX13" fmla="*/ 489857 w 533400"/>
              <a:gd name="connsiteY13" fmla="*/ 359229 h 1055915"/>
              <a:gd name="connsiteX14" fmla="*/ 522514 w 533400"/>
              <a:gd name="connsiteY14" fmla="*/ 326572 h 1055915"/>
              <a:gd name="connsiteX15" fmla="*/ 533400 w 533400"/>
              <a:gd name="connsiteY15" fmla="*/ 283029 h 1055915"/>
              <a:gd name="connsiteX16" fmla="*/ 500742 w 533400"/>
              <a:gd name="connsiteY16" fmla="*/ 152400 h 1055915"/>
              <a:gd name="connsiteX17" fmla="*/ 489857 w 533400"/>
              <a:gd name="connsiteY17" fmla="*/ 108858 h 1055915"/>
              <a:gd name="connsiteX18" fmla="*/ 413657 w 533400"/>
              <a:gd name="connsiteY18" fmla="*/ 76200 h 1055915"/>
              <a:gd name="connsiteX19" fmla="*/ 391885 w 533400"/>
              <a:gd name="connsiteY19" fmla="*/ 54429 h 1055915"/>
              <a:gd name="connsiteX20" fmla="*/ 326571 w 533400"/>
              <a:gd name="connsiteY20" fmla="*/ 32658 h 1055915"/>
              <a:gd name="connsiteX21" fmla="*/ 293914 w 533400"/>
              <a:gd name="connsiteY21" fmla="*/ 10886 h 1055915"/>
              <a:gd name="connsiteX22" fmla="*/ 250371 w 533400"/>
              <a:gd name="connsiteY22" fmla="*/ 0 h 1055915"/>
              <a:gd name="connsiteX23" fmla="*/ 163285 w 533400"/>
              <a:gd name="connsiteY23" fmla="*/ 32658 h 1055915"/>
              <a:gd name="connsiteX24" fmla="*/ 152400 w 533400"/>
              <a:gd name="connsiteY24" fmla="*/ 65315 h 1055915"/>
              <a:gd name="connsiteX25" fmla="*/ 87085 w 533400"/>
              <a:gd name="connsiteY25" fmla="*/ 108858 h 1055915"/>
              <a:gd name="connsiteX26" fmla="*/ 65314 w 533400"/>
              <a:gd name="connsiteY26" fmla="*/ 152400 h 1055915"/>
              <a:gd name="connsiteX27" fmla="*/ 43542 w 533400"/>
              <a:gd name="connsiteY27" fmla="*/ 185058 h 1055915"/>
              <a:gd name="connsiteX28" fmla="*/ 32657 w 533400"/>
              <a:gd name="connsiteY28" fmla="*/ 217715 h 1055915"/>
              <a:gd name="connsiteX29" fmla="*/ 43542 w 533400"/>
              <a:gd name="connsiteY29" fmla="*/ 348343 h 1055915"/>
              <a:gd name="connsiteX30" fmla="*/ 65314 w 533400"/>
              <a:gd name="connsiteY30" fmla="*/ 370115 h 1055915"/>
              <a:gd name="connsiteX31" fmla="*/ 76200 w 533400"/>
              <a:gd name="connsiteY31" fmla="*/ 413658 h 1055915"/>
              <a:gd name="connsiteX32" fmla="*/ 119742 w 533400"/>
              <a:gd name="connsiteY32" fmla="*/ 446315 h 1055915"/>
              <a:gd name="connsiteX33" fmla="*/ 141514 w 533400"/>
              <a:gd name="connsiteY33" fmla="*/ 468086 h 1055915"/>
              <a:gd name="connsiteX34" fmla="*/ 217714 w 533400"/>
              <a:gd name="connsiteY34" fmla="*/ 489858 h 1055915"/>
              <a:gd name="connsiteX35" fmla="*/ 228600 w 533400"/>
              <a:gd name="connsiteY35" fmla="*/ 772886 h 1055915"/>
              <a:gd name="connsiteX36" fmla="*/ 217714 w 533400"/>
              <a:gd name="connsiteY36" fmla="*/ 838200 h 1055915"/>
              <a:gd name="connsiteX37" fmla="*/ 152400 w 533400"/>
              <a:gd name="connsiteY37" fmla="*/ 870858 h 1055915"/>
              <a:gd name="connsiteX38" fmla="*/ 130628 w 533400"/>
              <a:gd name="connsiteY38" fmla="*/ 892629 h 1055915"/>
              <a:gd name="connsiteX39" fmla="*/ 108857 w 533400"/>
              <a:gd name="connsiteY39" fmla="*/ 925286 h 1055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533400" h="1055915">
                <a:moveTo>
                  <a:pt x="0" y="1055915"/>
                </a:moveTo>
                <a:cubicBezTo>
                  <a:pt x="671" y="1055378"/>
                  <a:pt x="65286" y="1006971"/>
                  <a:pt x="76200" y="990600"/>
                </a:cubicBezTo>
                <a:cubicBezTo>
                  <a:pt x="85201" y="977098"/>
                  <a:pt x="88008" y="959867"/>
                  <a:pt x="97971" y="947058"/>
                </a:cubicBezTo>
                <a:cubicBezTo>
                  <a:pt x="113724" y="926805"/>
                  <a:pt x="138168" y="913978"/>
                  <a:pt x="152400" y="892629"/>
                </a:cubicBezTo>
                <a:cubicBezTo>
                  <a:pt x="159657" y="881743"/>
                  <a:pt x="163955" y="868145"/>
                  <a:pt x="174171" y="859972"/>
                </a:cubicBezTo>
                <a:cubicBezTo>
                  <a:pt x="183131" y="852804"/>
                  <a:pt x="195942" y="852715"/>
                  <a:pt x="206828" y="849086"/>
                </a:cubicBezTo>
                <a:cubicBezTo>
                  <a:pt x="280930" y="774988"/>
                  <a:pt x="167993" y="890766"/>
                  <a:pt x="250371" y="794658"/>
                </a:cubicBezTo>
                <a:cubicBezTo>
                  <a:pt x="263729" y="779073"/>
                  <a:pt x="293914" y="751115"/>
                  <a:pt x="293914" y="751115"/>
                </a:cubicBezTo>
                <a:cubicBezTo>
                  <a:pt x="313074" y="693636"/>
                  <a:pt x="298436" y="728002"/>
                  <a:pt x="348342" y="653143"/>
                </a:cubicBezTo>
                <a:lnTo>
                  <a:pt x="370114" y="620486"/>
                </a:lnTo>
                <a:cubicBezTo>
                  <a:pt x="377371" y="598715"/>
                  <a:pt x="386725" y="577533"/>
                  <a:pt x="391885" y="555172"/>
                </a:cubicBezTo>
                <a:cubicBezTo>
                  <a:pt x="414092" y="458942"/>
                  <a:pt x="380681" y="501063"/>
                  <a:pt x="424542" y="457200"/>
                </a:cubicBezTo>
                <a:cubicBezTo>
                  <a:pt x="448111" y="362928"/>
                  <a:pt x="412559" y="458298"/>
                  <a:pt x="478971" y="391886"/>
                </a:cubicBezTo>
                <a:cubicBezTo>
                  <a:pt x="487085" y="383772"/>
                  <a:pt x="483492" y="368776"/>
                  <a:pt x="489857" y="359229"/>
                </a:cubicBezTo>
                <a:cubicBezTo>
                  <a:pt x="498396" y="346420"/>
                  <a:pt x="511628" y="337458"/>
                  <a:pt x="522514" y="326572"/>
                </a:cubicBezTo>
                <a:cubicBezTo>
                  <a:pt x="526143" y="312058"/>
                  <a:pt x="533400" y="297990"/>
                  <a:pt x="533400" y="283029"/>
                </a:cubicBezTo>
                <a:cubicBezTo>
                  <a:pt x="533400" y="205638"/>
                  <a:pt x="528442" y="207799"/>
                  <a:pt x="500742" y="152400"/>
                </a:cubicBezTo>
                <a:cubicBezTo>
                  <a:pt x="497114" y="137886"/>
                  <a:pt x="499435" y="120351"/>
                  <a:pt x="489857" y="108858"/>
                </a:cubicBezTo>
                <a:cubicBezTo>
                  <a:pt x="479510" y="96441"/>
                  <a:pt x="430979" y="81974"/>
                  <a:pt x="413657" y="76200"/>
                </a:cubicBezTo>
                <a:cubicBezTo>
                  <a:pt x="406400" y="68943"/>
                  <a:pt x="401065" y="59019"/>
                  <a:pt x="391885" y="54429"/>
                </a:cubicBezTo>
                <a:cubicBezTo>
                  <a:pt x="371359" y="44166"/>
                  <a:pt x="326571" y="32658"/>
                  <a:pt x="326571" y="32658"/>
                </a:cubicBezTo>
                <a:cubicBezTo>
                  <a:pt x="315685" y="25401"/>
                  <a:pt x="305939" y="16040"/>
                  <a:pt x="293914" y="10886"/>
                </a:cubicBezTo>
                <a:cubicBezTo>
                  <a:pt x="280163" y="4992"/>
                  <a:pt x="265332" y="0"/>
                  <a:pt x="250371" y="0"/>
                </a:cubicBezTo>
                <a:cubicBezTo>
                  <a:pt x="220728" y="0"/>
                  <a:pt x="188057" y="20272"/>
                  <a:pt x="163285" y="32658"/>
                </a:cubicBezTo>
                <a:cubicBezTo>
                  <a:pt x="159657" y="43544"/>
                  <a:pt x="160514" y="57201"/>
                  <a:pt x="152400" y="65315"/>
                </a:cubicBezTo>
                <a:cubicBezTo>
                  <a:pt x="133898" y="83817"/>
                  <a:pt x="87085" y="108858"/>
                  <a:pt x="87085" y="108858"/>
                </a:cubicBezTo>
                <a:cubicBezTo>
                  <a:pt x="79828" y="123372"/>
                  <a:pt x="73365" y="138311"/>
                  <a:pt x="65314" y="152400"/>
                </a:cubicBezTo>
                <a:cubicBezTo>
                  <a:pt x="58823" y="163760"/>
                  <a:pt x="49393" y="173356"/>
                  <a:pt x="43542" y="185058"/>
                </a:cubicBezTo>
                <a:cubicBezTo>
                  <a:pt x="38411" y="195321"/>
                  <a:pt x="36285" y="206829"/>
                  <a:pt x="32657" y="217715"/>
                </a:cubicBezTo>
                <a:cubicBezTo>
                  <a:pt x="36285" y="261258"/>
                  <a:pt x="34387" y="305619"/>
                  <a:pt x="43542" y="348343"/>
                </a:cubicBezTo>
                <a:cubicBezTo>
                  <a:pt x="45692" y="358379"/>
                  <a:pt x="60724" y="360935"/>
                  <a:pt x="65314" y="370115"/>
                </a:cubicBezTo>
                <a:cubicBezTo>
                  <a:pt x="72005" y="383497"/>
                  <a:pt x="67504" y="401484"/>
                  <a:pt x="76200" y="413658"/>
                </a:cubicBezTo>
                <a:cubicBezTo>
                  <a:pt x="86745" y="428421"/>
                  <a:pt x="105804" y="434700"/>
                  <a:pt x="119742" y="446315"/>
                </a:cubicBezTo>
                <a:cubicBezTo>
                  <a:pt x="127626" y="452885"/>
                  <a:pt x="132713" y="462806"/>
                  <a:pt x="141514" y="468086"/>
                </a:cubicBezTo>
                <a:cubicBezTo>
                  <a:pt x="152670" y="474779"/>
                  <a:pt x="209579" y="487824"/>
                  <a:pt x="217714" y="489858"/>
                </a:cubicBezTo>
                <a:cubicBezTo>
                  <a:pt x="322440" y="559675"/>
                  <a:pt x="255744" y="501449"/>
                  <a:pt x="228600" y="772886"/>
                </a:cubicBezTo>
                <a:cubicBezTo>
                  <a:pt x="226404" y="794848"/>
                  <a:pt x="227585" y="818459"/>
                  <a:pt x="217714" y="838200"/>
                </a:cubicBezTo>
                <a:cubicBezTo>
                  <a:pt x="209273" y="855082"/>
                  <a:pt x="167857" y="865706"/>
                  <a:pt x="152400" y="870858"/>
                </a:cubicBezTo>
                <a:cubicBezTo>
                  <a:pt x="145143" y="878115"/>
                  <a:pt x="137039" y="884615"/>
                  <a:pt x="130628" y="892629"/>
                </a:cubicBezTo>
                <a:cubicBezTo>
                  <a:pt x="122455" y="902845"/>
                  <a:pt x="108857" y="925286"/>
                  <a:pt x="108857" y="925286"/>
                </a:cubicBezTo>
              </a:path>
            </a:pathLst>
          </a:cu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 rot="10800000">
            <a:off x="457200" y="548680"/>
            <a:ext cx="3610744" cy="5906128"/>
          </a:xfrm>
          <a:custGeom>
            <a:avLst/>
            <a:gdLst>
              <a:gd name="connsiteX0" fmla="*/ 533400 w 1719943"/>
              <a:gd name="connsiteY0" fmla="*/ 315686 h 2492829"/>
              <a:gd name="connsiteX1" fmla="*/ 511629 w 1719943"/>
              <a:gd name="connsiteY1" fmla="*/ 370115 h 2492829"/>
              <a:gd name="connsiteX2" fmla="*/ 489858 w 1719943"/>
              <a:gd name="connsiteY2" fmla="*/ 435429 h 2492829"/>
              <a:gd name="connsiteX3" fmla="*/ 457200 w 1719943"/>
              <a:gd name="connsiteY3" fmla="*/ 718458 h 2492829"/>
              <a:gd name="connsiteX4" fmla="*/ 424543 w 1719943"/>
              <a:gd name="connsiteY4" fmla="*/ 740229 h 2492829"/>
              <a:gd name="connsiteX5" fmla="*/ 391886 w 1719943"/>
              <a:gd name="connsiteY5" fmla="*/ 783772 h 2492829"/>
              <a:gd name="connsiteX6" fmla="*/ 370115 w 1719943"/>
              <a:gd name="connsiteY6" fmla="*/ 816429 h 2492829"/>
              <a:gd name="connsiteX7" fmla="*/ 337458 w 1719943"/>
              <a:gd name="connsiteY7" fmla="*/ 838200 h 2492829"/>
              <a:gd name="connsiteX8" fmla="*/ 326572 w 1719943"/>
              <a:gd name="connsiteY8" fmla="*/ 881743 h 2492829"/>
              <a:gd name="connsiteX9" fmla="*/ 304800 w 1719943"/>
              <a:gd name="connsiteY9" fmla="*/ 903515 h 2492829"/>
              <a:gd name="connsiteX10" fmla="*/ 272143 w 1719943"/>
              <a:gd name="connsiteY10" fmla="*/ 990600 h 2492829"/>
              <a:gd name="connsiteX11" fmla="*/ 239486 w 1719943"/>
              <a:gd name="connsiteY11" fmla="*/ 1077686 h 2492829"/>
              <a:gd name="connsiteX12" fmla="*/ 152400 w 1719943"/>
              <a:gd name="connsiteY12" fmla="*/ 1153886 h 2492829"/>
              <a:gd name="connsiteX13" fmla="*/ 97972 w 1719943"/>
              <a:gd name="connsiteY13" fmla="*/ 1208315 h 2492829"/>
              <a:gd name="connsiteX14" fmla="*/ 76200 w 1719943"/>
              <a:gd name="connsiteY14" fmla="*/ 1230086 h 2492829"/>
              <a:gd name="connsiteX15" fmla="*/ 32658 w 1719943"/>
              <a:gd name="connsiteY15" fmla="*/ 1295400 h 2492829"/>
              <a:gd name="connsiteX16" fmla="*/ 0 w 1719943"/>
              <a:gd name="connsiteY16" fmla="*/ 1349829 h 2492829"/>
              <a:gd name="connsiteX17" fmla="*/ 32658 w 1719943"/>
              <a:gd name="connsiteY17" fmla="*/ 1415143 h 2492829"/>
              <a:gd name="connsiteX18" fmla="*/ 108858 w 1719943"/>
              <a:gd name="connsiteY18" fmla="*/ 1426029 h 2492829"/>
              <a:gd name="connsiteX19" fmla="*/ 370115 w 1719943"/>
              <a:gd name="connsiteY19" fmla="*/ 1436915 h 2492829"/>
              <a:gd name="connsiteX20" fmla="*/ 468086 w 1719943"/>
              <a:gd name="connsiteY20" fmla="*/ 1491343 h 2492829"/>
              <a:gd name="connsiteX21" fmla="*/ 446315 w 1719943"/>
              <a:gd name="connsiteY21" fmla="*/ 1643743 h 2492829"/>
              <a:gd name="connsiteX22" fmla="*/ 391886 w 1719943"/>
              <a:gd name="connsiteY22" fmla="*/ 1698172 h 2492829"/>
              <a:gd name="connsiteX23" fmla="*/ 381000 w 1719943"/>
              <a:gd name="connsiteY23" fmla="*/ 1730829 h 2492829"/>
              <a:gd name="connsiteX24" fmla="*/ 413658 w 1719943"/>
              <a:gd name="connsiteY24" fmla="*/ 1752600 h 2492829"/>
              <a:gd name="connsiteX25" fmla="*/ 435429 w 1719943"/>
              <a:gd name="connsiteY25" fmla="*/ 1774372 h 2492829"/>
              <a:gd name="connsiteX26" fmla="*/ 511629 w 1719943"/>
              <a:gd name="connsiteY26" fmla="*/ 1817915 h 2492829"/>
              <a:gd name="connsiteX27" fmla="*/ 587829 w 1719943"/>
              <a:gd name="connsiteY27" fmla="*/ 1850572 h 2492829"/>
              <a:gd name="connsiteX28" fmla="*/ 598715 w 1719943"/>
              <a:gd name="connsiteY28" fmla="*/ 1883229 h 2492829"/>
              <a:gd name="connsiteX29" fmla="*/ 555172 w 1719943"/>
              <a:gd name="connsiteY29" fmla="*/ 1905000 h 2492829"/>
              <a:gd name="connsiteX30" fmla="*/ 522515 w 1719943"/>
              <a:gd name="connsiteY30" fmla="*/ 1915886 h 2492829"/>
              <a:gd name="connsiteX31" fmla="*/ 457200 w 1719943"/>
              <a:gd name="connsiteY31" fmla="*/ 1948543 h 2492829"/>
              <a:gd name="connsiteX32" fmla="*/ 424543 w 1719943"/>
              <a:gd name="connsiteY32" fmla="*/ 1970315 h 2492829"/>
              <a:gd name="connsiteX33" fmla="*/ 413658 w 1719943"/>
              <a:gd name="connsiteY33" fmla="*/ 2002972 h 2492829"/>
              <a:gd name="connsiteX34" fmla="*/ 424543 w 1719943"/>
              <a:gd name="connsiteY34" fmla="*/ 2068286 h 2492829"/>
              <a:gd name="connsiteX35" fmla="*/ 446315 w 1719943"/>
              <a:gd name="connsiteY35" fmla="*/ 2090058 h 2492829"/>
              <a:gd name="connsiteX36" fmla="*/ 522515 w 1719943"/>
              <a:gd name="connsiteY36" fmla="*/ 2122715 h 2492829"/>
              <a:gd name="connsiteX37" fmla="*/ 533400 w 1719943"/>
              <a:gd name="connsiteY37" fmla="*/ 2166258 h 2492829"/>
              <a:gd name="connsiteX38" fmla="*/ 555172 w 1719943"/>
              <a:gd name="connsiteY38" fmla="*/ 2188029 h 2492829"/>
              <a:gd name="connsiteX39" fmla="*/ 576943 w 1719943"/>
              <a:gd name="connsiteY39" fmla="*/ 2275115 h 2492829"/>
              <a:gd name="connsiteX40" fmla="*/ 587829 w 1719943"/>
              <a:gd name="connsiteY40" fmla="*/ 2307772 h 2492829"/>
              <a:gd name="connsiteX41" fmla="*/ 609600 w 1719943"/>
              <a:gd name="connsiteY41" fmla="*/ 2405743 h 2492829"/>
              <a:gd name="connsiteX42" fmla="*/ 664029 w 1719943"/>
              <a:gd name="connsiteY42" fmla="*/ 2460172 h 2492829"/>
              <a:gd name="connsiteX43" fmla="*/ 783772 w 1719943"/>
              <a:gd name="connsiteY43" fmla="*/ 2492829 h 2492829"/>
              <a:gd name="connsiteX44" fmla="*/ 979715 w 1719943"/>
              <a:gd name="connsiteY44" fmla="*/ 2481943 h 2492829"/>
              <a:gd name="connsiteX45" fmla="*/ 1055915 w 1719943"/>
              <a:gd name="connsiteY45" fmla="*/ 2460172 h 2492829"/>
              <a:gd name="connsiteX46" fmla="*/ 1077686 w 1719943"/>
              <a:gd name="connsiteY46" fmla="*/ 2438400 h 2492829"/>
              <a:gd name="connsiteX47" fmla="*/ 1143000 w 1719943"/>
              <a:gd name="connsiteY47" fmla="*/ 2416629 h 2492829"/>
              <a:gd name="connsiteX48" fmla="*/ 1219200 w 1719943"/>
              <a:gd name="connsiteY48" fmla="*/ 2394858 h 2492829"/>
              <a:gd name="connsiteX49" fmla="*/ 1240972 w 1719943"/>
              <a:gd name="connsiteY49" fmla="*/ 2373086 h 2492829"/>
              <a:gd name="connsiteX50" fmla="*/ 1284515 w 1719943"/>
              <a:gd name="connsiteY50" fmla="*/ 2362200 h 2492829"/>
              <a:gd name="connsiteX51" fmla="*/ 1317172 w 1719943"/>
              <a:gd name="connsiteY51" fmla="*/ 2351315 h 2492829"/>
              <a:gd name="connsiteX52" fmla="*/ 1393372 w 1719943"/>
              <a:gd name="connsiteY52" fmla="*/ 2275115 h 2492829"/>
              <a:gd name="connsiteX53" fmla="*/ 1415143 w 1719943"/>
              <a:gd name="connsiteY53" fmla="*/ 2253343 h 2492829"/>
              <a:gd name="connsiteX54" fmla="*/ 1469572 w 1719943"/>
              <a:gd name="connsiteY54" fmla="*/ 2188029 h 2492829"/>
              <a:gd name="connsiteX55" fmla="*/ 1491343 w 1719943"/>
              <a:gd name="connsiteY55" fmla="*/ 2155372 h 2492829"/>
              <a:gd name="connsiteX56" fmla="*/ 1600200 w 1719943"/>
              <a:gd name="connsiteY56" fmla="*/ 2090058 h 2492829"/>
              <a:gd name="connsiteX57" fmla="*/ 1665515 w 1719943"/>
              <a:gd name="connsiteY57" fmla="*/ 2057400 h 2492829"/>
              <a:gd name="connsiteX58" fmla="*/ 1698172 w 1719943"/>
              <a:gd name="connsiteY58" fmla="*/ 2024743 h 2492829"/>
              <a:gd name="connsiteX59" fmla="*/ 1719943 w 1719943"/>
              <a:gd name="connsiteY59" fmla="*/ 1948543 h 2492829"/>
              <a:gd name="connsiteX60" fmla="*/ 1709058 w 1719943"/>
              <a:gd name="connsiteY60" fmla="*/ 1665515 h 2492829"/>
              <a:gd name="connsiteX61" fmla="*/ 1698172 w 1719943"/>
              <a:gd name="connsiteY61" fmla="*/ 1197429 h 2492829"/>
              <a:gd name="connsiteX62" fmla="*/ 1687286 w 1719943"/>
              <a:gd name="connsiteY62" fmla="*/ 1045029 h 2492829"/>
              <a:gd name="connsiteX63" fmla="*/ 1654629 w 1719943"/>
              <a:gd name="connsiteY63" fmla="*/ 805543 h 2492829"/>
              <a:gd name="connsiteX64" fmla="*/ 1643743 w 1719943"/>
              <a:gd name="connsiteY64" fmla="*/ 707572 h 2492829"/>
              <a:gd name="connsiteX65" fmla="*/ 1632858 w 1719943"/>
              <a:gd name="connsiteY65" fmla="*/ 631372 h 2492829"/>
              <a:gd name="connsiteX66" fmla="*/ 1621972 w 1719943"/>
              <a:gd name="connsiteY66" fmla="*/ 206829 h 2492829"/>
              <a:gd name="connsiteX67" fmla="*/ 1611086 w 1719943"/>
              <a:gd name="connsiteY67" fmla="*/ 163286 h 2492829"/>
              <a:gd name="connsiteX68" fmla="*/ 1578429 w 1719943"/>
              <a:gd name="connsiteY68" fmla="*/ 87086 h 2492829"/>
              <a:gd name="connsiteX69" fmla="*/ 1393372 w 1719943"/>
              <a:gd name="connsiteY69" fmla="*/ 54429 h 2492829"/>
              <a:gd name="connsiteX70" fmla="*/ 1349829 w 1719943"/>
              <a:gd name="connsiteY70" fmla="*/ 43543 h 2492829"/>
              <a:gd name="connsiteX71" fmla="*/ 1295400 w 1719943"/>
              <a:gd name="connsiteY71" fmla="*/ 32658 h 2492829"/>
              <a:gd name="connsiteX72" fmla="*/ 1208315 w 1719943"/>
              <a:gd name="connsiteY72" fmla="*/ 10886 h 2492829"/>
              <a:gd name="connsiteX73" fmla="*/ 1164772 w 1719943"/>
              <a:gd name="connsiteY73" fmla="*/ 0 h 2492829"/>
              <a:gd name="connsiteX74" fmla="*/ 892629 w 1719943"/>
              <a:gd name="connsiteY74" fmla="*/ 21772 h 2492829"/>
              <a:gd name="connsiteX75" fmla="*/ 816429 w 1719943"/>
              <a:gd name="connsiteY75" fmla="*/ 43543 h 2492829"/>
              <a:gd name="connsiteX76" fmla="*/ 751115 w 1719943"/>
              <a:gd name="connsiteY76" fmla="*/ 87086 h 2492829"/>
              <a:gd name="connsiteX77" fmla="*/ 718458 w 1719943"/>
              <a:gd name="connsiteY77" fmla="*/ 97972 h 2492829"/>
              <a:gd name="connsiteX78" fmla="*/ 685800 w 1719943"/>
              <a:gd name="connsiteY78" fmla="*/ 119743 h 2492829"/>
              <a:gd name="connsiteX79" fmla="*/ 653143 w 1719943"/>
              <a:gd name="connsiteY79" fmla="*/ 130629 h 2492829"/>
              <a:gd name="connsiteX80" fmla="*/ 587829 w 1719943"/>
              <a:gd name="connsiteY80" fmla="*/ 163286 h 2492829"/>
              <a:gd name="connsiteX81" fmla="*/ 566058 w 1719943"/>
              <a:gd name="connsiteY81" fmla="*/ 195943 h 2492829"/>
              <a:gd name="connsiteX82" fmla="*/ 555172 w 1719943"/>
              <a:gd name="connsiteY82" fmla="*/ 239486 h 2492829"/>
              <a:gd name="connsiteX83" fmla="*/ 533400 w 1719943"/>
              <a:gd name="connsiteY83" fmla="*/ 304800 h 2492829"/>
              <a:gd name="connsiteX84" fmla="*/ 533400 w 1719943"/>
              <a:gd name="connsiteY84" fmla="*/ 315686 h 2492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</a:cxnLst>
            <a:rect l="l" t="t" r="r" b="b"/>
            <a:pathLst>
              <a:path w="1719943" h="2492829">
                <a:moveTo>
                  <a:pt x="533400" y="315686"/>
                </a:moveTo>
                <a:cubicBezTo>
                  <a:pt x="526143" y="333829"/>
                  <a:pt x="518307" y="351751"/>
                  <a:pt x="511629" y="370115"/>
                </a:cubicBezTo>
                <a:cubicBezTo>
                  <a:pt x="503786" y="391682"/>
                  <a:pt x="489858" y="435429"/>
                  <a:pt x="489858" y="435429"/>
                </a:cubicBezTo>
                <a:cubicBezTo>
                  <a:pt x="484651" y="560392"/>
                  <a:pt x="539885" y="652310"/>
                  <a:pt x="457200" y="718458"/>
                </a:cubicBezTo>
                <a:cubicBezTo>
                  <a:pt x="446984" y="726631"/>
                  <a:pt x="435429" y="732972"/>
                  <a:pt x="424543" y="740229"/>
                </a:cubicBezTo>
                <a:cubicBezTo>
                  <a:pt x="413657" y="754743"/>
                  <a:pt x="402431" y="769008"/>
                  <a:pt x="391886" y="783772"/>
                </a:cubicBezTo>
                <a:cubicBezTo>
                  <a:pt x="384282" y="794418"/>
                  <a:pt x="379366" y="807178"/>
                  <a:pt x="370115" y="816429"/>
                </a:cubicBezTo>
                <a:cubicBezTo>
                  <a:pt x="360864" y="825680"/>
                  <a:pt x="348344" y="830943"/>
                  <a:pt x="337458" y="838200"/>
                </a:cubicBezTo>
                <a:cubicBezTo>
                  <a:pt x="333829" y="852714"/>
                  <a:pt x="333263" y="868361"/>
                  <a:pt x="326572" y="881743"/>
                </a:cubicBezTo>
                <a:cubicBezTo>
                  <a:pt x="321982" y="890923"/>
                  <a:pt x="308404" y="893905"/>
                  <a:pt x="304800" y="903515"/>
                </a:cubicBezTo>
                <a:cubicBezTo>
                  <a:pt x="267082" y="1004097"/>
                  <a:pt x="321215" y="941530"/>
                  <a:pt x="272143" y="990600"/>
                </a:cubicBezTo>
                <a:cubicBezTo>
                  <a:pt x="264227" y="1022267"/>
                  <a:pt x="260460" y="1050719"/>
                  <a:pt x="239486" y="1077686"/>
                </a:cubicBezTo>
                <a:cubicBezTo>
                  <a:pt x="166372" y="1171690"/>
                  <a:pt x="211218" y="1102420"/>
                  <a:pt x="152400" y="1153886"/>
                </a:cubicBezTo>
                <a:cubicBezTo>
                  <a:pt x="133090" y="1170782"/>
                  <a:pt x="116115" y="1190172"/>
                  <a:pt x="97972" y="1208315"/>
                </a:cubicBezTo>
                <a:cubicBezTo>
                  <a:pt x="90715" y="1215572"/>
                  <a:pt x="81893" y="1221546"/>
                  <a:pt x="76200" y="1230086"/>
                </a:cubicBezTo>
                <a:cubicBezTo>
                  <a:pt x="61686" y="1251857"/>
                  <a:pt x="40932" y="1270577"/>
                  <a:pt x="32658" y="1295400"/>
                </a:cubicBezTo>
                <a:cubicBezTo>
                  <a:pt x="18526" y="1337795"/>
                  <a:pt x="29886" y="1319944"/>
                  <a:pt x="0" y="1349829"/>
                </a:cubicBezTo>
                <a:cubicBezTo>
                  <a:pt x="4801" y="1369033"/>
                  <a:pt x="6189" y="1406320"/>
                  <a:pt x="32658" y="1415143"/>
                </a:cubicBezTo>
                <a:cubicBezTo>
                  <a:pt x="56999" y="1423257"/>
                  <a:pt x="83253" y="1424377"/>
                  <a:pt x="108858" y="1426029"/>
                </a:cubicBezTo>
                <a:cubicBezTo>
                  <a:pt x="195838" y="1431641"/>
                  <a:pt x="283029" y="1433286"/>
                  <a:pt x="370115" y="1436915"/>
                </a:cubicBezTo>
                <a:cubicBezTo>
                  <a:pt x="409814" y="1442586"/>
                  <a:pt x="468086" y="1429600"/>
                  <a:pt x="468086" y="1491343"/>
                </a:cubicBezTo>
                <a:cubicBezTo>
                  <a:pt x="468086" y="1542659"/>
                  <a:pt x="464055" y="1595591"/>
                  <a:pt x="446315" y="1643743"/>
                </a:cubicBezTo>
                <a:cubicBezTo>
                  <a:pt x="437445" y="1667819"/>
                  <a:pt x="391886" y="1698172"/>
                  <a:pt x="391886" y="1698172"/>
                </a:cubicBezTo>
                <a:cubicBezTo>
                  <a:pt x="388257" y="1709058"/>
                  <a:pt x="376738" y="1720175"/>
                  <a:pt x="381000" y="1730829"/>
                </a:cubicBezTo>
                <a:cubicBezTo>
                  <a:pt x="385859" y="1742976"/>
                  <a:pt x="403442" y="1744427"/>
                  <a:pt x="413658" y="1752600"/>
                </a:cubicBezTo>
                <a:cubicBezTo>
                  <a:pt x="421672" y="1759011"/>
                  <a:pt x="427415" y="1767961"/>
                  <a:pt x="435429" y="1774372"/>
                </a:cubicBezTo>
                <a:cubicBezTo>
                  <a:pt x="468575" y="1800889"/>
                  <a:pt x="472526" y="1795570"/>
                  <a:pt x="511629" y="1817915"/>
                </a:cubicBezTo>
                <a:cubicBezTo>
                  <a:pt x="570097" y="1851326"/>
                  <a:pt x="516312" y="1832692"/>
                  <a:pt x="587829" y="1850572"/>
                </a:cubicBezTo>
                <a:cubicBezTo>
                  <a:pt x="591458" y="1861458"/>
                  <a:pt x="604619" y="1873390"/>
                  <a:pt x="598715" y="1883229"/>
                </a:cubicBezTo>
                <a:cubicBezTo>
                  <a:pt x="590366" y="1897144"/>
                  <a:pt x="570087" y="1898608"/>
                  <a:pt x="555172" y="1905000"/>
                </a:cubicBezTo>
                <a:cubicBezTo>
                  <a:pt x="544625" y="1909520"/>
                  <a:pt x="532778" y="1910754"/>
                  <a:pt x="522515" y="1915886"/>
                </a:cubicBezTo>
                <a:cubicBezTo>
                  <a:pt x="438116" y="1958087"/>
                  <a:pt x="539277" y="1921187"/>
                  <a:pt x="457200" y="1948543"/>
                </a:cubicBezTo>
                <a:cubicBezTo>
                  <a:pt x="446314" y="1955800"/>
                  <a:pt x="432716" y="1960099"/>
                  <a:pt x="424543" y="1970315"/>
                </a:cubicBezTo>
                <a:cubicBezTo>
                  <a:pt x="417375" y="1979275"/>
                  <a:pt x="413658" y="1991498"/>
                  <a:pt x="413658" y="2002972"/>
                </a:cubicBezTo>
                <a:cubicBezTo>
                  <a:pt x="413658" y="2025044"/>
                  <a:pt x="416793" y="2047620"/>
                  <a:pt x="424543" y="2068286"/>
                </a:cubicBezTo>
                <a:cubicBezTo>
                  <a:pt x="428147" y="2077896"/>
                  <a:pt x="437775" y="2084365"/>
                  <a:pt x="446315" y="2090058"/>
                </a:cubicBezTo>
                <a:cubicBezTo>
                  <a:pt x="473216" y="2107992"/>
                  <a:pt x="493488" y="2113039"/>
                  <a:pt x="522515" y="2122715"/>
                </a:cubicBezTo>
                <a:cubicBezTo>
                  <a:pt x="526143" y="2137229"/>
                  <a:pt x="526709" y="2152877"/>
                  <a:pt x="533400" y="2166258"/>
                </a:cubicBezTo>
                <a:cubicBezTo>
                  <a:pt x="537990" y="2175438"/>
                  <a:pt x="551360" y="2178500"/>
                  <a:pt x="555172" y="2188029"/>
                </a:cubicBezTo>
                <a:cubicBezTo>
                  <a:pt x="566285" y="2215811"/>
                  <a:pt x="567481" y="2246729"/>
                  <a:pt x="576943" y="2275115"/>
                </a:cubicBezTo>
                <a:cubicBezTo>
                  <a:pt x="580572" y="2286001"/>
                  <a:pt x="585340" y="2296571"/>
                  <a:pt x="587829" y="2307772"/>
                </a:cubicBezTo>
                <a:cubicBezTo>
                  <a:pt x="588563" y="2311076"/>
                  <a:pt x="597994" y="2390268"/>
                  <a:pt x="609600" y="2405743"/>
                </a:cubicBezTo>
                <a:cubicBezTo>
                  <a:pt x="624995" y="2426270"/>
                  <a:pt x="639358" y="2453123"/>
                  <a:pt x="664029" y="2460172"/>
                </a:cubicBezTo>
                <a:cubicBezTo>
                  <a:pt x="754614" y="2486053"/>
                  <a:pt x="714601" y="2475536"/>
                  <a:pt x="783772" y="2492829"/>
                </a:cubicBezTo>
                <a:cubicBezTo>
                  <a:pt x="849086" y="2489200"/>
                  <a:pt x="914569" y="2487865"/>
                  <a:pt x="979715" y="2481943"/>
                </a:cubicBezTo>
                <a:cubicBezTo>
                  <a:pt x="998515" y="2480234"/>
                  <a:pt x="1036580" y="2466617"/>
                  <a:pt x="1055915" y="2460172"/>
                </a:cubicBezTo>
                <a:cubicBezTo>
                  <a:pt x="1063172" y="2452915"/>
                  <a:pt x="1068506" y="2442990"/>
                  <a:pt x="1077686" y="2438400"/>
                </a:cubicBezTo>
                <a:cubicBezTo>
                  <a:pt x="1098212" y="2428137"/>
                  <a:pt x="1121229" y="2423886"/>
                  <a:pt x="1143000" y="2416629"/>
                </a:cubicBezTo>
                <a:cubicBezTo>
                  <a:pt x="1189853" y="2401012"/>
                  <a:pt x="1164523" y="2408527"/>
                  <a:pt x="1219200" y="2394858"/>
                </a:cubicBezTo>
                <a:cubicBezTo>
                  <a:pt x="1226457" y="2387601"/>
                  <a:pt x="1231792" y="2377676"/>
                  <a:pt x="1240972" y="2373086"/>
                </a:cubicBezTo>
                <a:cubicBezTo>
                  <a:pt x="1254354" y="2366395"/>
                  <a:pt x="1270130" y="2366310"/>
                  <a:pt x="1284515" y="2362200"/>
                </a:cubicBezTo>
                <a:cubicBezTo>
                  <a:pt x="1295548" y="2359048"/>
                  <a:pt x="1306286" y="2354943"/>
                  <a:pt x="1317172" y="2351315"/>
                </a:cubicBezTo>
                <a:lnTo>
                  <a:pt x="1393372" y="2275115"/>
                </a:lnTo>
                <a:cubicBezTo>
                  <a:pt x="1400629" y="2267858"/>
                  <a:pt x="1409450" y="2261882"/>
                  <a:pt x="1415143" y="2253343"/>
                </a:cubicBezTo>
                <a:cubicBezTo>
                  <a:pt x="1469203" y="2172255"/>
                  <a:pt x="1399719" y="2271853"/>
                  <a:pt x="1469572" y="2188029"/>
                </a:cubicBezTo>
                <a:cubicBezTo>
                  <a:pt x="1477947" y="2177978"/>
                  <a:pt x="1481497" y="2163987"/>
                  <a:pt x="1491343" y="2155372"/>
                </a:cubicBezTo>
                <a:cubicBezTo>
                  <a:pt x="1577705" y="2079806"/>
                  <a:pt x="1528575" y="2137808"/>
                  <a:pt x="1600200" y="2090058"/>
                </a:cubicBezTo>
                <a:cubicBezTo>
                  <a:pt x="1658432" y="2051237"/>
                  <a:pt x="1574289" y="2080207"/>
                  <a:pt x="1665515" y="2057400"/>
                </a:cubicBezTo>
                <a:cubicBezTo>
                  <a:pt x="1676401" y="2046514"/>
                  <a:pt x="1689633" y="2037552"/>
                  <a:pt x="1698172" y="2024743"/>
                </a:cubicBezTo>
                <a:cubicBezTo>
                  <a:pt x="1704420" y="2015370"/>
                  <a:pt x="1718491" y="1954353"/>
                  <a:pt x="1719943" y="1948543"/>
                </a:cubicBezTo>
                <a:cubicBezTo>
                  <a:pt x="1716315" y="1854200"/>
                  <a:pt x="1711793" y="1759888"/>
                  <a:pt x="1709058" y="1665515"/>
                </a:cubicBezTo>
                <a:cubicBezTo>
                  <a:pt x="1704536" y="1509510"/>
                  <a:pt x="1703645" y="1353404"/>
                  <a:pt x="1698172" y="1197429"/>
                </a:cubicBezTo>
                <a:cubicBezTo>
                  <a:pt x="1696386" y="1146531"/>
                  <a:pt x="1690463" y="1095859"/>
                  <a:pt x="1687286" y="1045029"/>
                </a:cubicBezTo>
                <a:cubicBezTo>
                  <a:pt x="1673816" y="829516"/>
                  <a:pt x="1706072" y="908431"/>
                  <a:pt x="1654629" y="805543"/>
                </a:cubicBezTo>
                <a:cubicBezTo>
                  <a:pt x="1651000" y="772886"/>
                  <a:pt x="1647818" y="740176"/>
                  <a:pt x="1643743" y="707572"/>
                </a:cubicBezTo>
                <a:cubicBezTo>
                  <a:pt x="1640561" y="682112"/>
                  <a:pt x="1633972" y="657006"/>
                  <a:pt x="1632858" y="631372"/>
                </a:cubicBezTo>
                <a:cubicBezTo>
                  <a:pt x="1626709" y="489945"/>
                  <a:pt x="1628549" y="348237"/>
                  <a:pt x="1621972" y="206829"/>
                </a:cubicBezTo>
                <a:cubicBezTo>
                  <a:pt x="1621277" y="191884"/>
                  <a:pt x="1614332" y="177891"/>
                  <a:pt x="1611086" y="163286"/>
                </a:cubicBezTo>
                <a:cubicBezTo>
                  <a:pt x="1605810" y="139546"/>
                  <a:pt x="1609054" y="99336"/>
                  <a:pt x="1578429" y="87086"/>
                </a:cubicBezTo>
                <a:cubicBezTo>
                  <a:pt x="1521239" y="64210"/>
                  <a:pt x="1453248" y="61082"/>
                  <a:pt x="1393372" y="54429"/>
                </a:cubicBezTo>
                <a:cubicBezTo>
                  <a:pt x="1378858" y="50800"/>
                  <a:pt x="1364434" y="46788"/>
                  <a:pt x="1349829" y="43543"/>
                </a:cubicBezTo>
                <a:cubicBezTo>
                  <a:pt x="1331767" y="39529"/>
                  <a:pt x="1313428" y="36818"/>
                  <a:pt x="1295400" y="32658"/>
                </a:cubicBezTo>
                <a:cubicBezTo>
                  <a:pt x="1266244" y="25930"/>
                  <a:pt x="1237343" y="18143"/>
                  <a:pt x="1208315" y="10886"/>
                </a:cubicBezTo>
                <a:lnTo>
                  <a:pt x="1164772" y="0"/>
                </a:lnTo>
                <a:cubicBezTo>
                  <a:pt x="1074058" y="7257"/>
                  <a:pt x="983150" y="12408"/>
                  <a:pt x="892629" y="21772"/>
                </a:cubicBezTo>
                <a:cubicBezTo>
                  <a:pt x="872814" y="23822"/>
                  <a:pt x="836544" y="36838"/>
                  <a:pt x="816429" y="43543"/>
                </a:cubicBezTo>
                <a:cubicBezTo>
                  <a:pt x="794658" y="58057"/>
                  <a:pt x="775938" y="78811"/>
                  <a:pt x="751115" y="87086"/>
                </a:cubicBezTo>
                <a:cubicBezTo>
                  <a:pt x="740229" y="90715"/>
                  <a:pt x="728721" y="92840"/>
                  <a:pt x="718458" y="97972"/>
                </a:cubicBezTo>
                <a:cubicBezTo>
                  <a:pt x="706756" y="103823"/>
                  <a:pt x="697502" y="113892"/>
                  <a:pt x="685800" y="119743"/>
                </a:cubicBezTo>
                <a:cubicBezTo>
                  <a:pt x="675537" y="124875"/>
                  <a:pt x="663406" y="125497"/>
                  <a:pt x="653143" y="130629"/>
                </a:cubicBezTo>
                <a:cubicBezTo>
                  <a:pt x="568734" y="172833"/>
                  <a:pt x="669913" y="135924"/>
                  <a:pt x="587829" y="163286"/>
                </a:cubicBezTo>
                <a:cubicBezTo>
                  <a:pt x="580572" y="174172"/>
                  <a:pt x="571212" y="183918"/>
                  <a:pt x="566058" y="195943"/>
                </a:cubicBezTo>
                <a:cubicBezTo>
                  <a:pt x="560165" y="209694"/>
                  <a:pt x="559471" y="225156"/>
                  <a:pt x="555172" y="239486"/>
                </a:cubicBezTo>
                <a:cubicBezTo>
                  <a:pt x="548577" y="261467"/>
                  <a:pt x="540657" y="283029"/>
                  <a:pt x="533400" y="304800"/>
                </a:cubicBezTo>
                <a:lnTo>
                  <a:pt x="533400" y="315686"/>
                </a:lnTo>
                <a:close/>
              </a:path>
            </a:pathLst>
          </a:custGeom>
          <a:noFill/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 rot="10800000">
            <a:off x="4644008" y="980728"/>
            <a:ext cx="206819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ОН</a:t>
            </a:r>
            <a:endParaRPr lang="ru-RU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44208" y="908720"/>
            <a:ext cx="115127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</a:t>
            </a:r>
            <a:endParaRPr lang="ru-RU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499992" y="3429000"/>
            <a:ext cx="313098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9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СОН</a:t>
            </a:r>
            <a:endParaRPr lang="ru-RU" sz="96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flipH="1">
            <a:off x="3851920" y="1700808"/>
            <a:ext cx="720080" cy="1123403"/>
          </a:xfrm>
          <a:prstGeom prst="straightConnector1">
            <a:avLst/>
          </a:prstGeom>
          <a:ln w="16192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519824"/>
            <a:ext cx="8229600" cy="6338176"/>
          </a:xfrm>
        </p:spPr>
        <p:txBody>
          <a:bodyPr/>
          <a:lstStyle/>
          <a:p>
            <a:r>
              <a:rPr lang="ru-RU" dirty="0" smtClean="0"/>
              <a:t>Если предмет или буква изображены внутри другого предмета (или буквы), над ним, за ним, под ним и др., значит, между ними должен быть предлог, обозначающий их расположение. </a:t>
            </a:r>
          </a:p>
          <a:p>
            <a:r>
              <a:rPr lang="ru-RU" dirty="0" smtClean="0"/>
              <a:t>Вот как можно изобразить слова:</a:t>
            </a:r>
          </a:p>
          <a:p>
            <a:endParaRPr lang="ru-RU" dirty="0" smtClean="0"/>
          </a:p>
          <a:p>
            <a:r>
              <a:rPr lang="ru-RU" dirty="0" smtClean="0"/>
              <a:t>Наша </a:t>
            </a:r>
            <a:endParaRPr lang="ru-RU" dirty="0"/>
          </a:p>
        </p:txBody>
      </p:sp>
      <p:sp>
        <p:nvSpPr>
          <p:cNvPr id="5" name="Вертикальный свиток 4"/>
          <p:cNvSpPr/>
          <p:nvPr/>
        </p:nvSpPr>
        <p:spPr>
          <a:xfrm>
            <a:off x="2699792" y="3933056"/>
            <a:ext cx="2520280" cy="2304256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 rot="16200000" flipH="1">
            <a:off x="3666283" y="4445126"/>
            <a:ext cx="45509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491880" y="4869160"/>
            <a:ext cx="85311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Ш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User\Downloads\rebus_6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88640"/>
            <a:ext cx="8136904" cy="396044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635896" y="4725144"/>
            <a:ext cx="201369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/>
              <a:t>Закон</a:t>
            </a:r>
            <a:endParaRPr lang="ru-RU" sz="4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50144"/>
          </a:xfrm>
        </p:spPr>
        <p:txBody>
          <a:bodyPr/>
          <a:lstStyle/>
          <a:p>
            <a:r>
              <a:rPr lang="ru-RU" dirty="0" smtClean="0"/>
              <a:t>Вода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Подъем</a:t>
            </a:r>
            <a:endParaRPr lang="ru-RU" dirty="0"/>
          </a:p>
        </p:txBody>
      </p:sp>
      <p:sp>
        <p:nvSpPr>
          <p:cNvPr id="4" name="Вертикальный свиток 3"/>
          <p:cNvSpPr/>
          <p:nvPr/>
        </p:nvSpPr>
        <p:spPr>
          <a:xfrm>
            <a:off x="2483768" y="332656"/>
            <a:ext cx="3240360" cy="2808312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Кольцо 6"/>
          <p:cNvSpPr/>
          <p:nvPr/>
        </p:nvSpPr>
        <p:spPr>
          <a:xfrm>
            <a:off x="3131840" y="692696"/>
            <a:ext cx="2088232" cy="2232248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Выноска-облако 7"/>
          <p:cNvSpPr/>
          <p:nvPr/>
        </p:nvSpPr>
        <p:spPr>
          <a:xfrm>
            <a:off x="4499992" y="3068960"/>
            <a:ext cx="4392488" cy="3528392"/>
          </a:xfrm>
          <a:prstGeom prst="cloudCallout">
            <a:avLst>
              <a:gd name="adj1" fmla="val -92413"/>
              <a:gd name="adj2" fmla="val 662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012160" y="3717032"/>
            <a:ext cx="1440160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Ё</a:t>
            </a:r>
          </a:p>
          <a:p>
            <a:pPr algn="ctr"/>
            <a:r>
              <a:rPr lang="ru-RU" sz="6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М</a:t>
            </a:r>
            <a:endParaRPr lang="ru-RU" sz="6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3314" name="Picture 2" descr="http://go4.imgsmail.ru/imgpreview?key=http%3A//ideasport.kharkov.ua/pics/news/pool_chili4.jpg&amp;mb=imgdb_preview_873&amp;q=90&amp;w=14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188640"/>
            <a:ext cx="3024336" cy="2736304"/>
          </a:xfrm>
          <a:prstGeom prst="rect">
            <a:avLst/>
          </a:prstGeom>
          <a:noFill/>
        </p:spPr>
      </p:pic>
      <p:pic>
        <p:nvPicPr>
          <p:cNvPr id="13316" name="Picture 4" descr="http://go2.imgsmail.ru/imgpreview?key=http%3A//www.athletediary.com/wp-content/uploads/2012/08/%25D0%259F%25D1%2580%25D0%25B5%25D1%2581%25D1%2581.-%25D0%259F%25D0%25BE%25D0%25B4%25D1%258A%25D0%25B5%25D0%25BC-%25D1%2582%25D1%2583%25D0%25BB%25D0%25BE%25D0%25B2%25D0%25B8%25D1%2589%25D0%25B0-%25D1%2581-%25D0%25BF%25D0%25BE%25D0%25B2%25D0%25BE%25D1%2580%25D0%25BE%25D1%2582%25D0%25BE%25D0%25BC.jpg&amp;mb=imgdb_preview_2041&amp;q=90&amp;w=13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4365104"/>
            <a:ext cx="2448272" cy="23042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352839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Кроме рисунков предметов и букв, в ребусах могут использоваться цифры:</a:t>
            </a:r>
          </a:p>
          <a:p>
            <a:endParaRPr lang="ru-RU" dirty="0" smtClean="0"/>
          </a:p>
          <a:p>
            <a:r>
              <a:rPr lang="ru-RU" sz="4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7</a:t>
            </a:r>
            <a:r>
              <a:rPr lang="ru-RU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Я</a:t>
            </a: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или </a:t>
            </a:r>
            <a:r>
              <a:rPr lang="ru-RU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Я</a:t>
            </a:r>
            <a:r>
              <a:rPr lang="ru-RU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Я</a:t>
            </a:r>
            <a:r>
              <a:rPr lang="ru-RU" sz="4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Я</a:t>
            </a:r>
            <a:r>
              <a:rPr lang="ru-RU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Я</a:t>
            </a:r>
            <a:r>
              <a:rPr lang="ru-RU" sz="4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Я</a:t>
            </a:r>
            <a:r>
              <a:rPr lang="ru-RU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Я</a:t>
            </a:r>
            <a:r>
              <a:rPr lang="ru-RU" sz="5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Я</a:t>
            </a:r>
            <a:endParaRPr lang="ru-RU" sz="54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endParaRPr lang="ru-RU" sz="54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>
              <a:buNone/>
            </a:pPr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Читаем: семья</a:t>
            </a:r>
            <a:endParaRPr lang="ru-RU" sz="5400" dirty="0"/>
          </a:p>
        </p:txBody>
      </p:sp>
      <p:pic>
        <p:nvPicPr>
          <p:cNvPr id="12290" name="Picture 2" descr="http://go3.imgsmail.ru/imgpreview?key=http%3A//animalpicture.ru/wp-content/uploads/2010/08/26.jpg&amp;mb=imgdb_preview_1323&amp;q=90&amp;w=13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861048"/>
            <a:ext cx="3096344" cy="2474193"/>
          </a:xfrm>
          <a:prstGeom prst="rect">
            <a:avLst/>
          </a:prstGeom>
          <a:noFill/>
        </p:spPr>
      </p:pic>
      <p:pic>
        <p:nvPicPr>
          <p:cNvPr id="12292" name="Picture 4" descr="http://go1.imgsmail.ru/imgpreview?key=http%3A//prv2.lori-images.net/schastlivaya-semya-0000237610-preview.jpg&amp;mb=imgdb_preview_1687&amp;q=90&amp;w=1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1628800"/>
            <a:ext cx="2448272" cy="3544788"/>
          </a:xfrm>
          <a:prstGeom prst="rect">
            <a:avLst/>
          </a:prstGeom>
          <a:noFill/>
        </p:spPr>
      </p:pic>
      <p:pic>
        <p:nvPicPr>
          <p:cNvPr id="12294" name="Picture 6" descr="http://go2.imgsmail.ru/imgpreview?key=http%3A//prv0.lori-images.net/schastlivaya-semya-na-plyazhe-0001294824-preview.jpg&amp;mb=imgdb_preview_1687&amp;q=90&amp;w=13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3717032"/>
            <a:ext cx="1944216" cy="31409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202</TotalTime>
  <Words>278</Words>
  <Application>Microsoft Office PowerPoint</Application>
  <PresentationFormat>Экран (4:3)</PresentationFormat>
  <Paragraphs>69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Яркая</vt:lpstr>
      <vt:lpstr>ИГРЫ СО СЛОВАМИ   </vt:lpstr>
      <vt:lpstr>Слайд 2</vt:lpstr>
      <vt:lpstr>ПРАВИЛА КАК РАЗГАДЫВАТЬ РЕБУСЫ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ОЛЕНЬ</vt:lpstr>
      <vt:lpstr>Л</vt:lpstr>
      <vt:lpstr>Слайд 15</vt:lpstr>
      <vt:lpstr>Слайд 16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ИГРЫ СО СЛОВАМИ</dc:title>
  <dc:creator>User</dc:creator>
  <cp:lastModifiedBy>User</cp:lastModifiedBy>
  <cp:revision>21</cp:revision>
  <dcterms:created xsi:type="dcterms:W3CDTF">2013-10-31T14:32:21Z</dcterms:created>
  <dcterms:modified xsi:type="dcterms:W3CDTF">2013-10-31T17:55:00Z</dcterms:modified>
</cp:coreProperties>
</file>