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   </a:t>
            </a:r>
            <a:r>
              <a:rPr lang="ru-RU" sz="72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Волейбол</a:t>
            </a:r>
            <a:endParaRPr lang="ru-RU" sz="72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2453">
            <a:off x="2077705" y="2471948"/>
            <a:ext cx="5260918" cy="35083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31200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6777317" cy="5256584"/>
          </a:xfrm>
        </p:spPr>
        <p:txBody>
          <a:bodyPr>
            <a:noAutofit/>
          </a:bodyPr>
          <a:lstStyle/>
          <a:p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Волейбол</a:t>
            </a:r>
            <a:r>
              <a:rPr lang="ru-RU" sz="1400" dirty="0">
                <a:cs typeface="Aharoni" pitchFamily="2" charset="-79"/>
              </a:rPr>
              <a:t> — один из самых популярных и доступных массовых видов спорта. Для того чтобы поиграть в волейбол не требуются большие финансовые затраты и серьезная физическая подготовка. Мяч, подходящая площадка и несколько человек, желающих поиграть — это все что нужно для того, чтобы весело и с пользой для здоровья провести время. При отсутствии специальной волейбольной площадки с сеткой, можно просто играть встав в круг, как это делается летом на многих пляжах нашей страны</a:t>
            </a:r>
            <a:r>
              <a:rPr lang="ru-RU" sz="1400" dirty="0" smtClean="0">
                <a:cs typeface="Aharoni" pitchFamily="2" charset="-79"/>
              </a:rPr>
              <a:t>.</a:t>
            </a:r>
            <a:endParaRPr lang="ru-RU" sz="1400" dirty="0">
              <a:cs typeface="Aharoni" pitchFamily="2" charset="-79"/>
            </a:endParaRPr>
          </a:p>
          <a:p>
            <a:r>
              <a:rPr lang="ru-RU" sz="1400" dirty="0">
                <a:cs typeface="Aharoni" pitchFamily="2" charset="-79"/>
              </a:rPr>
              <a:t>Волейбол характеризуется большим многообразием игровых ситуаций, необходимостью быстрого реагирования на них, многочисленными прыжковыми движениями, постоянной изменчивостью интенсивности физических и эмоциональных нагрузок. Все это оказывает положительное влияние на организм человека и способствует укреплению здоровья и долголетию. Вместе с тем, волейбол — травмоопасный вид спорта, поэтому перед началом игры необходимо разминаться, а интенсивность и продолжительность игры должна зависеть от возраста, физического состояния и индивидуальных особенностей человека</a:t>
            </a:r>
            <a:r>
              <a:rPr lang="ru-RU" sz="1400" dirty="0" smtClean="0">
                <a:cs typeface="Aharoni" pitchFamily="2" charset="-79"/>
              </a:rPr>
              <a:t>.</a:t>
            </a:r>
          </a:p>
          <a:p>
            <a:endParaRPr lang="ru-RU" sz="1400" dirty="0">
              <a:cs typeface="Aharoni" pitchFamily="2" charset="-79"/>
            </a:endParaRPr>
          </a:p>
          <a:p>
            <a:endParaRPr lang="ru-RU" sz="1400" dirty="0">
              <a:cs typeface="Aharoni" pitchFamily="2" charset="-79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4870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9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81" y="150210"/>
            <a:ext cx="702474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Общие правила игры: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6777317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Игра ведётся на прямоугольной площадке размером 18х9 метров. Площадка разделена посередине сеткой. Высота сетки для мужчин — 2,43 м, для женщин — 2,24 м.</a:t>
            </a:r>
          </a:p>
          <a:p>
            <a:r>
              <a:rPr lang="ru-RU" dirty="0"/>
              <a:t>Игра ведётся сферическим мячом окружностью 65—67 см весом 260—280 г.</a:t>
            </a:r>
          </a:p>
          <a:p>
            <a:r>
              <a:rPr lang="ru-RU" dirty="0"/>
              <a:t>Каждая из двух команд может иметь в составе до 14 игроков, на поле в каждый момент времени могут находиться 6 игроков. Цель игры — атакующим ударом добить мяч до пола, то есть до игровой поверхности площадки половины противника, или заставить его ошибиться.</a:t>
            </a:r>
          </a:p>
          <a:p>
            <a:r>
              <a:rPr lang="ru-RU" dirty="0"/>
              <a:t>Игра начинается вводом мяча в игру при помощи подачи согласно жребию. После ввода мяча в игру подачей и успешного розыгрыша подача переходит к той команде, которая выиграла очко. Площадка по количеству игроков условно разделена на 6 зон. После каждого перехода права подачи от одной команды к другой в результате розыгрыша очка, игроки перемещаются в следующую зону по часовой стрелке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1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Основные комбинации: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</a:t>
            </a:r>
            <a:endParaRPr lang="ru-RU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5780" indent="-45720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Атака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Блокирование</a:t>
            </a:r>
            <a:endParaRPr lang="ru-RU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5780" indent="-45720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Либеро </a:t>
            </a:r>
            <a:r>
              <a:rPr lang="ru-RU" sz="2900" dirty="0" smtClean="0"/>
              <a:t>(Двое из </a:t>
            </a:r>
            <a:r>
              <a:rPr lang="ru-RU" sz="2900" dirty="0"/>
              <a:t>14 игроков (с 2009 года, ранее назначался только один либеро из 12 игроков) команды могут быть назначены либеро. Игроки этого амплуа не могут участвовать в атаке, в блоке и подавать. Форма либеро должна отличаться от формы остальных игроков. Разрешается заменять либеро неограниченное количество раз, не ставя в известность судью. Так как либеро не имеет права атаковать и блокировать, он обычно находится на задней линии, меняясь позицией с игроками, которых выгодно держать на передней линии, например с центральным </a:t>
            </a:r>
            <a:r>
              <a:rPr lang="ru-RU" sz="2900" dirty="0" smtClean="0"/>
              <a:t>блокирующим)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 </a:t>
            </a:r>
            <a:endParaRPr lang="ru-RU" sz="2900" dirty="0" smtClean="0"/>
          </a:p>
          <a:p>
            <a:pPr marL="52578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96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243408"/>
            <a:ext cx="7024744" cy="216024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Влияние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волейбола на 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организм человека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6777317" cy="3508977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Регулярная игра в волейбол оказывает закаливающее действие на организм, повышает выносливость организма.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Укрепляет сердечно-сосудистую систему и улучшает кровообращение.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Положительно влияет на дыхательную систему.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Разнообразие движений и переменная интенсивность нагрузки при занятиях волейболом тренирует практически все группы мышц.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Волейбол укрепляет опорно-двигательный аппарат, улучшает подвижность суставов.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Тренирует мышцы глаз, расширяет поле зрения.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Волейбол положительно влияет на нервную систему, улучшает настроение, помогает бороться со стрессами и депрессиями.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Волейбол тренирует ловкость, точность движений, подвижность и гибкость.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Занятия волейболом развивают у детей и взрослых такие качества как трудолюбие, смелость, упорство, настойчивость, дисциплинированность и умение быстро реагировать на изменение ситуации.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Помогают человеку преодолеть комплексы, раскрепоститься, найти общий язык сверстникам и людям разных поколений.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8074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766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												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Противопоказания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занятиям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волейболом: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Заниматься волейболом также, как и  футболом </a:t>
            </a:r>
            <a:r>
              <a:rPr lang="ru-RU" dirty="0"/>
              <a:t>и </a:t>
            </a:r>
            <a:r>
              <a:rPr lang="ru-RU" dirty="0" smtClean="0"/>
              <a:t>баскетболом, противопоказано </a:t>
            </a:r>
            <a:r>
              <a:rPr lang="ru-RU" dirty="0"/>
              <a:t>людям с различными заболеваниями опорно-двигательного аппарата, сердечно-сосудистой системы, желудочно-кишечного тракта. При наличии таковых недугов или других серьезных болезней перед занятиями волейболом обязательно проконсультируйтесь с врачом.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19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6777317" cy="4131821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/>
              <a:t>Волейбол</a:t>
            </a:r>
            <a:r>
              <a:rPr lang="ru-RU" dirty="0"/>
              <a:t> — неконтактный, комбинационный вид спорта, где каждый игрок имеет строгую специализацию на площадке. Важнейшими качествами для игроков в волейбол являются прыгучесть для возможности высоко подняться над сеткой, реакция, координация, физическая сила для эффективного произведения атакующих ударов.</a:t>
            </a:r>
          </a:p>
          <a:p>
            <a:r>
              <a:rPr lang="ru-RU" dirty="0"/>
              <a:t>Для любителей волейбол — распространённое развлечение и способ отдыха благодаря простоте правил и доступности инвентаря.</a:t>
            </a:r>
          </a:p>
          <a:p>
            <a:r>
              <a:rPr lang="ru-RU" dirty="0"/>
              <a:t>Существуют многочисленные варианты волейбола, ответвившиеся от основного вида — пляжный волейбол (олимпийский вид с 1996 года), мини-волейбол, пионербол, парковый волейбол (утверждённый конгрессом FIVB в ноябре 1998 года в Токио).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203">
            <a:off x="7257708" y="1656636"/>
            <a:ext cx="2952328" cy="29249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3415">
            <a:off x="654103" y="4554027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61464" y="5229200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Работу выполнила:</a:t>
            </a:r>
          </a:p>
          <a:p>
            <a:r>
              <a:rPr lang="ru-RU" sz="1600" dirty="0" smtClean="0"/>
              <a:t>Учитель по физической культуре</a:t>
            </a:r>
          </a:p>
          <a:p>
            <a:r>
              <a:rPr lang="ru-RU" sz="1600" dirty="0" smtClean="0"/>
              <a:t>МБОУ гимназии №44</a:t>
            </a:r>
          </a:p>
          <a:p>
            <a:r>
              <a:rPr lang="ru-RU" sz="1600" dirty="0" smtClean="0"/>
              <a:t>Ларина Светлана Викторовна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0599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698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    Волейбол</vt:lpstr>
      <vt:lpstr>Презентация PowerPoint</vt:lpstr>
      <vt:lpstr>    Общие правила игры:</vt:lpstr>
      <vt:lpstr>Основные комбинации:</vt:lpstr>
      <vt:lpstr>Влияние волейбола на  организм человека</vt:lpstr>
      <vt:lpstr>                               Противопоказания к       занятиям волейболом: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Волейбол</dc:title>
  <dc:creator>user</dc:creator>
  <cp:lastModifiedBy>user</cp:lastModifiedBy>
  <cp:revision>4</cp:revision>
  <dcterms:created xsi:type="dcterms:W3CDTF">2021-02-07T07:55:43Z</dcterms:created>
  <dcterms:modified xsi:type="dcterms:W3CDTF">2021-02-07T08:28:50Z</dcterms:modified>
</cp:coreProperties>
</file>