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7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3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7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30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8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1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7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6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3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2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8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1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6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2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C711-4FB4-4386-A11F-6197A55A2387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5E7A-2E56-4D66-8AF2-F0ED1F78C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20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Лёгкая Атлетика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55369" y="6349285"/>
            <a:ext cx="2328494" cy="50871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546" y="128789"/>
            <a:ext cx="5865253" cy="619473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Легкая атлетика является комплексным видом спорта, включающим в себя различные виды дисциплин. Она по праву считается королевой спорта, недаром, два из трех призывов в девизе "Быстрее, выше, сильнее" можно не задумываясь отнести к именно легкоатлетическим дисциплинам. Легкая атлетика составляла основу спортивной программы первых олимпийских игр. </a:t>
            </a:r>
            <a:r>
              <a:rPr lang="ru-RU" sz="2400" dirty="0" smtClean="0">
                <a:effectLst/>
              </a:rPr>
              <a:t>Это </a:t>
            </a:r>
            <a:r>
              <a:rPr lang="ru-RU" sz="2400" dirty="0">
                <a:effectLst/>
              </a:rPr>
              <a:t>один из основных и наиболее массовых видов спорта.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00" y="128789"/>
            <a:ext cx="5582400" cy="6568225"/>
          </a:xfrm>
        </p:spPr>
      </p:pic>
    </p:spTree>
    <p:extLst>
      <p:ext uri="{BB962C8B-B14F-4D97-AF65-F5344CB8AC3E}">
        <p14:creationId xmlns:p14="http://schemas.microsoft.com/office/powerpoint/2010/main" val="1830788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799" cy="7340957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Победителем соревнований в лёгкой атлетике становится атлет или команда, которые показали наилучший результат в финальном забеге или в финальных попытках технических дисциплин в рамках правил.</a:t>
            </a:r>
          </a:p>
          <a:p>
            <a:r>
              <a:rPr lang="ru-RU" dirty="0">
                <a:effectLst/>
              </a:rPr>
              <a:t>Первенство в беговых видах лёгкой атлетики (на дорожке стадиона) проводится в несколько этапов: квалификация, ¼ финала, ½ финала. В результате отбора определяются спортсмены (команды), которые разыграют финал. Количество участников определяется регламентом соревнований. Например, на Олимпийских играх в каждом номере программы страна может быть представлена как минимум одним участником и максимум тремя (при условии выполнения предварительного норматива). В эстафетном беге страну представляет одна команда. В кроссе, беге по шоссе, ходьбе и многоборьях существуют только финалы.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87" y="618186"/>
            <a:ext cx="5094287" cy="5402687"/>
          </a:xfrm>
        </p:spPr>
      </p:pic>
    </p:spTree>
    <p:extLst>
      <p:ext uri="{BB962C8B-B14F-4D97-AF65-F5344CB8AC3E}">
        <p14:creationId xmlns:p14="http://schemas.microsoft.com/office/powerpoint/2010/main" val="3304194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00916" y="193183"/>
            <a:ext cx="10353762" cy="6525296"/>
          </a:xfrm>
        </p:spPr>
        <p:txBody>
          <a:bodyPr>
            <a:normAutofit/>
          </a:bodyPr>
          <a:lstStyle/>
          <a:p>
            <a:r>
              <a:rPr lang="ru-RU" sz="2400" dirty="0"/>
              <a:t>Виды атлетики довольно различны: сюда входит и спортивная ходьба, и различные виды бега, в том числе кроссы и спринты, а также многоборья, технические виды, такие как прыжки и </a:t>
            </a:r>
            <a:r>
              <a:rPr lang="ru-RU" sz="2400" dirty="0" smtClean="0"/>
              <a:t>метания.</a:t>
            </a:r>
          </a:p>
          <a:p>
            <a:r>
              <a:rPr lang="ru-RU" sz="2400" dirty="0"/>
              <a:t>Виды классифицируются по </a:t>
            </a:r>
            <a:r>
              <a:rPr lang="ru-RU" sz="2400" dirty="0" smtClean="0"/>
              <a:t>разным признакам</a:t>
            </a:r>
            <a:r>
              <a:rPr lang="ru-RU" sz="2400" dirty="0"/>
              <a:t>: мужские, женские виды; для юношей и девушек различных возрастов. В последней спортивной классификации по легкой атлетике у женщин насчитывается 50 видов спорта, проводимых на стадионах, шоссе и пересеченной местности, и 14 видов спорта, проводимых в помещении, у мужчин — 56 и 15 видов </a:t>
            </a:r>
            <a:r>
              <a:rPr lang="ru-RU" sz="2400" dirty="0" smtClean="0"/>
              <a:t>спорта.</a:t>
            </a:r>
            <a:endParaRPr lang="ru-RU" sz="2400" dirty="0"/>
          </a:p>
          <a:p>
            <a:r>
              <a:rPr lang="ru-RU" sz="2400" dirty="0"/>
              <a:t>На сегодняшний день в программу Олимпийских игр у мужчин входит 24 вида легкой атлетики, у женщин — 23 вида легкой атлетики, которые разыгрывают самое большое количество олимпийских медалей.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3626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43</TotalTime>
  <Words>311</Words>
  <Application>Microsoft Office PowerPoint</Application>
  <PresentationFormat>Произвольный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Damask</vt:lpstr>
      <vt:lpstr>Лёгкая Атлетика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Лёгкая Атлетика</dc:title>
  <dc:creator>софья</dc:creator>
  <cp:lastModifiedBy>MediaUser</cp:lastModifiedBy>
  <cp:revision>5</cp:revision>
  <dcterms:created xsi:type="dcterms:W3CDTF">2016-03-16T06:09:39Z</dcterms:created>
  <dcterms:modified xsi:type="dcterms:W3CDTF">2016-05-17T09:58:36Z</dcterms:modified>
</cp:coreProperties>
</file>