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72" r:id="rId3"/>
    <p:sldId id="274" r:id="rId4"/>
    <p:sldId id="275" r:id="rId5"/>
    <p:sldId id="276" r:id="rId6"/>
    <p:sldId id="263" r:id="rId7"/>
    <p:sldId id="264" r:id="rId8"/>
    <p:sldId id="266" r:id="rId9"/>
    <p:sldId id="265" r:id="rId10"/>
    <p:sldId id="267" r:id="rId11"/>
    <p:sldId id="270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1" autoAdjust="0"/>
  </p:normalViewPr>
  <p:slideViewPr>
    <p:cSldViewPr snapToGrid="0">
      <p:cViewPr varScale="1">
        <p:scale>
          <a:sx n="53" d="100"/>
          <a:sy n="53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F821-33DF-4BD1-96A0-494F2F64C65B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05EA-E6D1-4959-8C0F-DDF3048AA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05EA-E6D1-4959-8C0F-DDF3048AA8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05EA-E6D1-4959-8C0F-DDF3048AA8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2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3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8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684A-BB1F-468D-AD93-E17E4C5CD6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066915" cy="2971801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</a:rPr>
              <a:t>Имя </a:t>
            </a:r>
            <a:r>
              <a:rPr lang="ru-RU" sz="8800" b="1" i="1" dirty="0">
                <a:solidFill>
                  <a:srgbClr val="FF0000"/>
                </a:solidFill>
              </a:rPr>
              <a:t/>
            </a:r>
            <a:br>
              <a:rPr lang="ru-RU" sz="8800" b="1" i="1" dirty="0">
                <a:solidFill>
                  <a:srgbClr val="FF0000"/>
                </a:solidFill>
              </a:rPr>
            </a:br>
            <a:r>
              <a:rPr lang="ru-RU" sz="8800" b="1" i="1" dirty="0" smtClean="0">
                <a:solidFill>
                  <a:srgbClr val="FF0000"/>
                </a:solidFill>
              </a:rPr>
              <a:t>               героя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4726" y="4761781"/>
            <a:ext cx="5486400" cy="118521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Евдокия Давыдовна </a:t>
            </a:r>
            <a:r>
              <a:rPr lang="ru-RU" sz="2800" dirty="0" err="1" smtClean="0"/>
              <a:t>Бершанская</a:t>
            </a:r>
            <a:endParaRPr lang="ru-RU" sz="2800" dirty="0" smtClean="0"/>
          </a:p>
          <a:p>
            <a:pPr algn="r"/>
            <a:r>
              <a:rPr lang="ru-RU" sz="2800" dirty="0" smtClean="0"/>
              <a:t>10 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3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1" y="329960"/>
            <a:ext cx="4535517" cy="6047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5132" y="375673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444444"/>
                </a:solidFill>
                <a:latin typeface="Helvetica Neue"/>
              </a:rPr>
              <a:t>  Евдокия </a:t>
            </a:r>
            <a:r>
              <a:rPr lang="ru-RU" sz="2400" dirty="0">
                <a:solidFill>
                  <a:srgbClr val="444444"/>
                </a:solidFill>
                <a:latin typeface="Helvetica Neue"/>
              </a:rPr>
              <a:t>Давыдовна удостоена медалей: «В ознаменование 100-летия со дня рождения Владимира Ильича Ленина», «За оборону Кавказа», «За победу над Германией в Великой Отечественной войне 1941-1945 годов», «Двадцать лет победы в Великой Отечественной войне 1941-1945 годов», «Тридцать лет победы в Великой Отечественной войне 1941-1945 годов», «За освобождение Варшавы», «50 лет Вооруженных Сил СССР», «60 лет Вооруженных Сил СССР», «В память 800-летия Москвы», «Активный борец против фашизма».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4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419" y="554247"/>
            <a:ext cx="428625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8355" y="554247"/>
            <a:ext cx="64353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Евдокии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Давыдовне присвоены звания «Почетный гражданин города Благодарный» и «Почетный гражданин города Краснодар». Ее портрет нанесен на фасад жилого пятиэтажного дома в городе Краснодар. За умелое руководство и отличную боевую работу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Бершанская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награждена орденами: дважды Красного Знамени, Отечественной войны II степени, Александра Невского, Суворова III степени и знака Почета. Киностудия имени Горького выпустила фильм «В небе «Ночные ведьмы»», режиссером стала бывшая летчица полка Евгения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Жигуленко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Бершанская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Евдокия Давыдовна скончалась от сердечной недостаточности 16 сентября 1982 года.  Похоронена на Новодевичьем кладбище.</a:t>
            </a:r>
          </a:p>
        </p:txBody>
      </p:sp>
    </p:spTree>
    <p:extLst>
      <p:ext uri="{BB962C8B-B14F-4D97-AF65-F5344CB8AC3E}">
        <p14:creationId xmlns:p14="http://schemas.microsoft.com/office/powerpoint/2010/main" val="31042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9" y="571500"/>
            <a:ext cx="8593707" cy="455280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9047" y="5331125"/>
            <a:ext cx="11335109" cy="136237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площади, у здания Краснодарского аэропорта ,7 мая 1988 года состоялось торжественное открытие памятника летчицам и командиру 46-го гвардейского Таманского женского авиаполка Евдокии Давыдовне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Бершанской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 слова летчицы: «Победителем бывает тот, кто при выполнении боевого задания способен преодолеть любые трудности, проявляя умение, мастерство, храбрость, выдержку».</a:t>
            </a:r>
          </a:p>
        </p:txBody>
      </p:sp>
    </p:spTree>
    <p:extLst>
      <p:ext uri="{BB962C8B-B14F-4D97-AF65-F5344CB8AC3E}">
        <p14:creationId xmlns:p14="http://schemas.microsoft.com/office/powerpoint/2010/main" val="12080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91" y="1171134"/>
            <a:ext cx="7230014" cy="4820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227" y="1498937"/>
            <a:ext cx="44677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 Девушки – курсанты Краснодарского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высшего военного авиационного училища летчиков имени 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А.К.Серова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 11 февраля 2018 года приняли участие в памятных мероприятиях, посвященных 105-летию со дня рождения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Евдокии </a:t>
            </a:r>
            <a:r>
              <a:rPr lang="ru-RU" sz="2000" dirty="0" err="1" smtClean="0">
                <a:solidFill>
                  <a:srgbClr val="444444"/>
                </a:solidFill>
                <a:latin typeface="Helvetica Neue"/>
              </a:rPr>
              <a:t>Бершанской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. Будущие летчики возложили цветы к памятнику легендарной советской летчице в Краснодаре.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8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3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10 «В» класс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30" y="1233521"/>
            <a:ext cx="6780362" cy="5402656"/>
          </a:xfrm>
        </p:spPr>
      </p:pic>
    </p:spTree>
    <p:extLst>
      <p:ext uri="{BB962C8B-B14F-4D97-AF65-F5344CB8AC3E}">
        <p14:creationId xmlns:p14="http://schemas.microsoft.com/office/powerpoint/2010/main" val="234422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презентаций о героях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44" y="2364346"/>
            <a:ext cx="5303808" cy="44936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969865"/>
            <a:ext cx="5181600" cy="3792982"/>
          </a:xfrm>
        </p:spPr>
      </p:pic>
    </p:spTree>
    <p:extLst>
      <p:ext uri="{BB962C8B-B14F-4D97-AF65-F5344CB8AC3E}">
        <p14:creationId xmlns:p14="http://schemas.microsoft.com/office/powerpoint/2010/main" val="172655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презентаций о героях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820"/>
            <a:ext cx="5181600" cy="336403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886204"/>
            <a:ext cx="5181600" cy="3364035"/>
          </a:xfrm>
        </p:spPr>
      </p:pic>
    </p:spTree>
    <p:extLst>
      <p:ext uri="{BB962C8B-B14F-4D97-AF65-F5344CB8AC3E}">
        <p14:creationId xmlns:p14="http://schemas.microsoft.com/office/powerpoint/2010/main" val="7129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46305"/>
            <a:ext cx="3584448" cy="6492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будут стремиться быть достойными имени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Бершанской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Евдокии Давыдовны –Героя Советского Союза командира 588-го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ночного бомбардировочного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полка,  в дальнейшем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46-го гвардейского Таманского женского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авиаполка, воевавшего в небе Кубани.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8" y="365125"/>
            <a:ext cx="7296912" cy="6450507"/>
          </a:xfrm>
        </p:spPr>
      </p:pic>
    </p:spTree>
    <p:extLst>
      <p:ext uri="{BB962C8B-B14F-4D97-AF65-F5344CB8AC3E}">
        <p14:creationId xmlns:p14="http://schemas.microsoft.com/office/powerpoint/2010/main" val="157865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971" y="2500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Бершанская</a:t>
            </a:r>
            <a:r>
              <a:rPr lang="ru-RU" dirty="0"/>
              <a:t> Евдокия Давыдовна (1913-1982)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99626" cy="435133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Подполковник Авиации</a:t>
            </a:r>
          </a:p>
          <a:p>
            <a:r>
              <a:rPr lang="ru-RU" dirty="0"/>
              <a:t>Герой Советского Союза</a:t>
            </a:r>
          </a:p>
          <a:p>
            <a:r>
              <a:rPr lang="ru-RU" dirty="0"/>
              <a:t>Дата рождения: 06 февраля 1913</a:t>
            </a:r>
          </a:p>
          <a:p>
            <a:r>
              <a:rPr lang="ru-RU" dirty="0"/>
              <a:t>Дата смерти: 16 сентября 1982</a:t>
            </a:r>
          </a:p>
        </p:txBody>
      </p:sp>
      <p:pic>
        <p:nvPicPr>
          <p:cNvPr id="1027" name="Picture 3" descr="Бершанская Евдокия Давыдо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29" y="1206335"/>
            <a:ext cx="4192438" cy="55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867" y="983412"/>
            <a:ext cx="6771608" cy="46237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294" y="414069"/>
            <a:ext cx="47675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Евдокия 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Карабут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 родилась 6 февраля 1913 года в селе Добровольное Ставропольского края. Родители погибли в Гражданской войне, Евдокия воспитывалась в семье дяди, Георгия Середы. После школы в 1931 году поступила в 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Батайскую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 школу пилотов. До 1939 года готовила летчиков в качестве инструктора. В сентябре ее назначили командиром 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авиазвена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 218-го авиаотряда специального применения, расположенного в станице 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Пашковская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, Краснодарский край. Избиралась депутатом Краснодарского городского Совета.</a:t>
            </a:r>
          </a:p>
          <a:p>
            <a:r>
              <a:rPr lang="ru-RU" sz="2000" dirty="0">
                <a:solidFill>
                  <a:srgbClr val="444444"/>
                </a:solidFill>
                <a:latin typeface="Helvetica Neue"/>
              </a:rPr>
              <a:t>     До Великой Отечественной войны Евдокия 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Карабут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 вышла замуж за Петра </a:t>
            </a:r>
            <a:r>
              <a:rPr lang="ru-RU" sz="2000" dirty="0" err="1" smtClean="0">
                <a:solidFill>
                  <a:srgbClr val="444444"/>
                </a:solidFill>
                <a:latin typeface="Helvetica Neue"/>
              </a:rPr>
              <a:t>Бершанского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.</a:t>
            </a:r>
            <a:endParaRPr lang="ru-RU" sz="20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97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2" y="586596"/>
            <a:ext cx="7850038" cy="5813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823" y="655608"/>
            <a:ext cx="35080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4444"/>
                </a:solidFill>
                <a:latin typeface="Helvetica Neue"/>
              </a:rPr>
              <a:t> 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Евдокия </a:t>
            </a:r>
            <a:r>
              <a:rPr lang="ru-RU" sz="2000" dirty="0" err="1">
                <a:solidFill>
                  <a:srgbClr val="444444"/>
                </a:solidFill>
                <a:latin typeface="Helvetica Neue"/>
              </a:rPr>
              <a:t>Бершанская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, как опытный летчик с хорошими организаторскими способностями, стала командиром 588-го ночного бомбардировочного полка.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       В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 1943 году полк был удостоен звания гвардейского и был переименован в 46-й гвардейский Таманский ночной бомбардировочный полк. Позднее был награжден орденом Красного Знамени и орденом Суворова.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42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94" y="603850"/>
            <a:ext cx="7297947" cy="5727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574" y="603850"/>
            <a:ext cx="369210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 Строгая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и внимательная, Евдокия Давыдовна пользовалась заслуженным авторитетом и уважением среди летчиц. Она лично выполнила 28 боевых вылетов. Атаки женского полка под предводительством Евдокии Давыдовны были так удачны, стремительны и точны, что немцы прозвали женщин-летчиц «ночными ведьмами». До своего расформирования в октябре 1945 года полк оставался полностью женским, на всех должностях в части служили только женщины.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106</Words>
  <Application>Microsoft Office PowerPoint</Application>
  <PresentationFormat>Широкоэкранный</PresentationFormat>
  <Paragraphs>24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Times New Roman</vt:lpstr>
      <vt:lpstr>Тема Office</vt:lpstr>
      <vt:lpstr>Имя                 героя</vt:lpstr>
      <vt:lpstr>Наш 10 «В» класс</vt:lpstr>
      <vt:lpstr>Представление презентаций о героях</vt:lpstr>
      <vt:lpstr>Представление презентаций о героях</vt:lpstr>
      <vt:lpstr>Голосование заимя героя.  Ребята будут стремиться быть достойными имени Бершанской Евдокии Давыдовны –Героя Советского Союза командира 588-го ночного бомбардировочного полка,  в дальнейшем 46-го гвардейского Таманского женского авиаполка, воевавшего в небе Кубани.</vt:lpstr>
      <vt:lpstr>Бершанская Евдокия Давыдовна (1913-1982)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Валерий</cp:lastModifiedBy>
  <cp:revision>29</cp:revision>
  <dcterms:created xsi:type="dcterms:W3CDTF">2018-10-21T18:53:16Z</dcterms:created>
  <dcterms:modified xsi:type="dcterms:W3CDTF">2018-12-02T10:00:17Z</dcterms:modified>
</cp:coreProperties>
</file>