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2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32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684A-BB1F-468D-AD93-E17E4C5CD6A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CAC0-A285-431A-B4A3-EE4E15FE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627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684A-BB1F-468D-AD93-E17E4C5CD6A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CAC0-A285-431A-B4A3-EE4E15FE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42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684A-BB1F-468D-AD93-E17E4C5CD6A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CAC0-A285-431A-B4A3-EE4E15FE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531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684A-BB1F-468D-AD93-E17E4C5CD6A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CAC0-A285-431A-B4A3-EE4E15FE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67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684A-BB1F-468D-AD93-E17E4C5CD6A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CAC0-A285-431A-B4A3-EE4E15FE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79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684A-BB1F-468D-AD93-E17E4C5CD6A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CAC0-A285-431A-B4A3-EE4E15FE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84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684A-BB1F-468D-AD93-E17E4C5CD6A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CAC0-A285-431A-B4A3-EE4E15FE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85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684A-BB1F-468D-AD93-E17E4C5CD6A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CAC0-A285-431A-B4A3-EE4E15FE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57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684A-BB1F-468D-AD93-E17E4C5CD6A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CAC0-A285-431A-B4A3-EE4E15FE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78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684A-BB1F-468D-AD93-E17E4C5CD6A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CAC0-A285-431A-B4A3-EE4E15FE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588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9684A-BB1F-468D-AD93-E17E4C5CD6A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CAC0-A285-431A-B4A3-EE4E15FE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50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9684A-BB1F-468D-AD93-E17E4C5CD6A6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0CAC0-A285-431A-B4A3-EE4E15FE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1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0066915" cy="2971801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/>
              <a:t>Имя</a:t>
            </a:r>
            <a:r>
              <a:rPr lang="ru-RU" sz="8800" dirty="0" smtClean="0">
                <a:solidFill>
                  <a:schemeClr val="bg1"/>
                </a:solidFill>
              </a:rPr>
              <a:t> </a:t>
            </a:r>
            <a:r>
              <a:rPr lang="ru-RU" sz="8800" dirty="0">
                <a:solidFill>
                  <a:schemeClr val="bg1"/>
                </a:solidFill>
              </a:rPr>
              <a:t/>
            </a:r>
            <a:br>
              <a:rPr lang="ru-RU" sz="8800" dirty="0">
                <a:solidFill>
                  <a:schemeClr val="bg1"/>
                </a:solidFill>
              </a:rPr>
            </a:br>
            <a:r>
              <a:rPr lang="ru-RU" sz="8800" dirty="0" smtClean="0">
                <a:solidFill>
                  <a:schemeClr val="bg1"/>
                </a:solidFill>
              </a:rPr>
              <a:t>           </a:t>
            </a:r>
            <a:r>
              <a:rPr lang="ru-RU" sz="8800" dirty="0" smtClean="0">
                <a:solidFill>
                  <a:schemeClr val="bg1"/>
                </a:solidFill>
              </a:rPr>
              <a:t>    </a:t>
            </a:r>
            <a:r>
              <a:rPr lang="ru-RU" sz="8800" dirty="0" smtClean="0"/>
              <a:t>героя</a:t>
            </a:r>
            <a:endParaRPr lang="ru-RU" sz="8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0326" y="3982413"/>
            <a:ext cx="6400800" cy="194733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800" dirty="0" smtClean="0"/>
              <a:t>    </a:t>
            </a:r>
            <a:r>
              <a:rPr lang="ru-RU" sz="5400" b="1" dirty="0" smtClean="0">
                <a:solidFill>
                  <a:srgbClr val="FF0000"/>
                </a:solidFill>
              </a:rPr>
              <a:t>М.Н.ТАЛЬСКИЙ </a:t>
            </a:r>
          </a:p>
          <a:p>
            <a:endParaRPr lang="ru-RU" dirty="0"/>
          </a:p>
          <a:p>
            <a:endParaRPr lang="ru-RU" dirty="0" smtClean="0"/>
          </a:p>
          <a:p>
            <a:pPr algn="r"/>
            <a:r>
              <a:rPr lang="ru-RU" dirty="0" smtClean="0"/>
              <a:t>10 «Б»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835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0327" y="358678"/>
            <a:ext cx="4461163" cy="6032597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0017" y="203261"/>
            <a:ext cx="6623965" cy="626787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ru-RU" dirty="0"/>
              <a:t>Родился 19 апреля 1926 года в городе </a:t>
            </a:r>
            <a:r>
              <a:rPr lang="ru-RU" dirty="0" smtClean="0"/>
              <a:t>Майкоп. </a:t>
            </a:r>
            <a:r>
              <a:rPr lang="ru-RU" dirty="0"/>
              <a:t>В 1940 году, после окончания 7 классов школы, поступил в Краснодарское железнодорожное училище, которое окончил в 1942 году по специальности вагонного мастера. Затем работал по профессии в Свердловской области. 15 октября 1944 года был призван в ряды Красной Армии. Службу проходил сначала в 453-м запасном стрелковом полку. На фронте — с января 1945 года, в составе 59-го стрелкового полка 197-й стрелковой дивизии — артиллерийский дивизион, командир 76-мм орудия. Был дважды ранен. Прошел путь от Констанцы до </a:t>
            </a:r>
            <a:r>
              <a:rPr lang="ru-RU" dirty="0" smtClean="0"/>
              <a:t>Германии. </a:t>
            </a:r>
            <a:r>
              <a:rPr lang="ru-RU" dirty="0"/>
              <a:t>Награжден медалями «За отвагу», «За взятие Будапешта», «За взятие Вены». Уволился в запас в мае 1946 года в звании сержанта. После войны оказался в городе Краснодаре, работал учителем труда в школе.</a:t>
            </a:r>
          </a:p>
        </p:txBody>
      </p:sp>
    </p:spTree>
    <p:extLst>
      <p:ext uri="{BB962C8B-B14F-4D97-AF65-F5344CB8AC3E}">
        <p14:creationId xmlns:p14="http://schemas.microsoft.com/office/powerpoint/2010/main" val="196672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6944" y="1225115"/>
            <a:ext cx="5417128" cy="2723431"/>
          </a:xfrm>
        </p:spPr>
        <p:txBody>
          <a:bodyPr>
            <a:noAutofit/>
          </a:bodyPr>
          <a:lstStyle/>
          <a:p>
            <a:r>
              <a:rPr lang="ru-RU" sz="2400" cap="none" dirty="0" smtClean="0">
                <a:latin typeface="+mn-lt"/>
              </a:rPr>
              <a:t>Продолжал учиться в училище до лета 1942 года. Затем поступил приказ о спешной эвакуации. Состав студентов приняли в городе Серове </a:t>
            </a:r>
            <a:r>
              <a:rPr lang="ru-RU" sz="2400" cap="none" dirty="0">
                <a:latin typeface="+mn-lt"/>
              </a:rPr>
              <a:t>С</a:t>
            </a:r>
            <a:r>
              <a:rPr lang="ru-RU" sz="2400" cap="none" dirty="0" smtClean="0">
                <a:latin typeface="+mn-lt"/>
              </a:rPr>
              <a:t>вердловской области. Там </a:t>
            </a:r>
            <a:r>
              <a:rPr lang="ru-RU" sz="2400" cap="none" dirty="0" err="1" smtClean="0">
                <a:latin typeface="+mn-lt"/>
              </a:rPr>
              <a:t>М.Тальский</a:t>
            </a:r>
            <a:r>
              <a:rPr lang="ru-RU" sz="2400" cap="none" dirty="0" smtClean="0">
                <a:latin typeface="+mn-lt"/>
              </a:rPr>
              <a:t>, молодой специалист, работал осмотрщиком вагонов</a:t>
            </a:r>
            <a:r>
              <a:rPr lang="ru-RU" sz="2400" cap="none" dirty="0">
                <a:latin typeface="+mn-lt"/>
              </a:rPr>
              <a:t>. </a:t>
            </a:r>
            <a:r>
              <a:rPr lang="ru-RU" sz="2400" cap="none" dirty="0" smtClean="0">
                <a:latin typeface="+mn-lt"/>
              </a:rPr>
              <a:t/>
            </a:r>
            <a:br>
              <a:rPr lang="ru-RU" sz="2400" cap="none" dirty="0" smtClean="0">
                <a:latin typeface="+mn-lt"/>
              </a:rPr>
            </a:br>
            <a:r>
              <a:rPr lang="ru-RU" sz="2400" cap="none" dirty="0" smtClean="0">
                <a:latin typeface="+mn-lt"/>
              </a:rPr>
              <a:t>В </a:t>
            </a:r>
            <a:r>
              <a:rPr lang="ru-RU" sz="2400" cap="none" dirty="0">
                <a:latin typeface="+mn-lt"/>
              </a:rPr>
              <a:t>1944 году, когда ему едва только исполнилось 18 лет, вызывают в военкомат и вручают повестку о призыве в Красную Армию.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088" y="600651"/>
            <a:ext cx="5361130" cy="312622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6364" y="3948547"/>
            <a:ext cx="11457708" cy="254923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Первоначальным </a:t>
            </a:r>
            <a:r>
              <a:rPr lang="ru-RU" sz="2400" dirty="0"/>
              <a:t>местом </a:t>
            </a:r>
            <a:r>
              <a:rPr lang="ru-RU" sz="2400" dirty="0" smtClean="0"/>
              <a:t>службы стал </a:t>
            </a:r>
            <a:r>
              <a:rPr lang="ru-RU" sz="2400" dirty="0"/>
              <a:t>город Свердловск, где </a:t>
            </a:r>
            <a:r>
              <a:rPr lang="ru-RU" sz="2400" dirty="0" smtClean="0"/>
              <a:t>он с товарищами 2-3 месяца проходил </a:t>
            </a:r>
            <a:r>
              <a:rPr lang="ru-RU" sz="2400" dirty="0"/>
              <a:t>дополнительную подготовку, обучаясь азам военного </a:t>
            </a:r>
            <a:r>
              <a:rPr lang="ru-RU" sz="2400" dirty="0" smtClean="0"/>
              <a:t>дела. </a:t>
            </a:r>
            <a:r>
              <a:rPr lang="ru-RU" sz="2400" dirty="0"/>
              <a:t>Затем </a:t>
            </a:r>
            <a:r>
              <a:rPr lang="ru-RU" sz="2400" dirty="0" smtClean="0"/>
              <a:t>их привезли </a:t>
            </a:r>
            <a:r>
              <a:rPr lang="ru-RU" sz="2400" dirty="0"/>
              <a:t>в Одессу, где в составе артиллерийского </a:t>
            </a:r>
            <a:r>
              <a:rPr lang="ru-RU" sz="2400" dirty="0" smtClean="0"/>
              <a:t>дивизиона 197-й </a:t>
            </a:r>
            <a:r>
              <a:rPr lang="ru-RU" sz="2400" dirty="0"/>
              <a:t>стрелковой дивизии </a:t>
            </a:r>
            <a:r>
              <a:rPr lang="ru-RU" sz="2400" dirty="0" smtClean="0"/>
              <a:t>начинается боевой путь Михаила Николаевича. </a:t>
            </a:r>
          </a:p>
          <a:p>
            <a:r>
              <a:rPr lang="ru-RU" sz="2400" dirty="0" smtClean="0"/>
              <a:t>Воевал </a:t>
            </a:r>
            <a:r>
              <a:rPr lang="ru-RU" sz="2400" dirty="0"/>
              <a:t>в Румынии, Венгрии, Австрии и Германии, принимал участие во взятии Будапешта и </a:t>
            </a:r>
            <a:r>
              <a:rPr lang="ru-RU" sz="2400" dirty="0" smtClean="0"/>
              <a:t>Вены. </a:t>
            </a:r>
            <a:r>
              <a:rPr lang="ru-RU" sz="2400" dirty="0"/>
              <a:t>Под Будапештом был ранен. День Победы встретил в 10 км от </a:t>
            </a:r>
            <a:r>
              <a:rPr lang="ru-RU" sz="2400" dirty="0" smtClean="0"/>
              <a:t>Берлина</a:t>
            </a:r>
            <a:r>
              <a:rPr lang="ru-RU" sz="2400" dirty="0"/>
              <a:t>.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9646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018" y="685800"/>
            <a:ext cx="3773776" cy="52162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8873" y="685800"/>
            <a:ext cx="5347854" cy="568729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600" dirty="0" smtClean="0"/>
              <a:t>ПОСЛЕВОЕННАЯ СУДЬБА М.ТАЛЬСКОГО</a:t>
            </a:r>
          </a:p>
          <a:p>
            <a:r>
              <a:rPr lang="ru-RU" sz="2600" dirty="0" smtClean="0"/>
              <a:t>В армии сделали два интересных предложения. Первое касалось поступления в Киевское артиллерийское военное училище. Второе же предложение было такое: поступить на работу в Военный Ансамбль песни и пляски Красной Армии. Но он отказался. (Что примечательно, Михаил Николаевич играл в краснодарском драмтеатре)</a:t>
            </a:r>
          </a:p>
          <a:p>
            <a:r>
              <a:rPr lang="ru-RU" sz="2600" dirty="0" smtClean="0"/>
              <a:t>Из армии демобилизовался 12 апреля 1946 года. После этого приехал в Майкоп. И почти всю жизнь  отработал учителем труда в школе №…  города Краснодара.</a:t>
            </a:r>
          </a:p>
          <a:p>
            <a:r>
              <a:rPr lang="ru-RU" sz="2600" dirty="0" smtClean="0"/>
              <a:t> 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576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880" y="4937761"/>
            <a:ext cx="10629755" cy="1534514"/>
          </a:xfrm>
        </p:spPr>
        <p:txBody>
          <a:bodyPr>
            <a:normAutofit/>
          </a:bodyPr>
          <a:lstStyle/>
          <a:p>
            <a:r>
              <a:rPr lang="ru-RU" sz="2400" cap="none" dirty="0" smtClean="0">
                <a:latin typeface="+mn-lt"/>
              </a:rPr>
              <a:t>В 2016 году ученики бывшего 9 «А» класса встречались с ветераном. Он делился с ними историей своей жизни и показывал медали за боевые заслуги. </a:t>
            </a:r>
            <a:br>
              <a:rPr lang="ru-RU" sz="2400" cap="none" dirty="0" smtClean="0">
                <a:latin typeface="+mn-lt"/>
              </a:rPr>
            </a:br>
            <a:r>
              <a:rPr lang="ru-RU" sz="2400" cap="none" dirty="0" smtClean="0">
                <a:latin typeface="+mn-lt"/>
              </a:rPr>
              <a:t>В 2017 Михаил Николаевич </a:t>
            </a:r>
            <a:r>
              <a:rPr lang="ru-RU" sz="2400" cap="none" dirty="0" err="1" smtClean="0">
                <a:latin typeface="+mn-lt"/>
              </a:rPr>
              <a:t>Тальский</a:t>
            </a:r>
            <a:r>
              <a:rPr lang="ru-RU" sz="2400" cap="none" dirty="0" smtClean="0">
                <a:latin typeface="+mn-lt"/>
              </a:rPr>
              <a:t> ушел из жизни. </a:t>
            </a:r>
            <a:endParaRPr lang="ru-RU" sz="2400" cap="none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2" y="906881"/>
            <a:ext cx="4817225" cy="361188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405" y="906881"/>
            <a:ext cx="4817225" cy="3611880"/>
          </a:xfrm>
        </p:spPr>
      </p:pic>
    </p:spTree>
    <p:extLst>
      <p:ext uri="{BB962C8B-B14F-4D97-AF65-F5344CB8AC3E}">
        <p14:creationId xmlns:p14="http://schemas.microsoft.com/office/powerpoint/2010/main" val="119284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364</Words>
  <Application>Microsoft Office PowerPoint</Application>
  <PresentationFormat>Произвольный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Имя                 героя</vt:lpstr>
      <vt:lpstr>Презентация PowerPoint</vt:lpstr>
      <vt:lpstr>Продолжал учиться в училище до лета 1942 года. Затем поступил приказ о спешной эвакуации. Состав студентов приняли в городе Серове Свердловской области. Там М.Тальский, молодой специалист, работал осмотрщиком вагонов.  В 1944 году, когда ему едва только исполнилось 18 лет, вызывают в военкомат и вручают повестку о призыве в Красную Армию. </vt:lpstr>
      <vt:lpstr>Презентация PowerPoint</vt:lpstr>
      <vt:lpstr>В 2016 году ученики бывшего 9 «А» класса встречались с ветераном. Он делился с ними историей своей жизни и показывал медали за боевые заслуги.  В 2017 Михаил Николаевич Тальский ушел из жизни.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Valued Acer Customer</cp:lastModifiedBy>
  <cp:revision>16</cp:revision>
  <dcterms:created xsi:type="dcterms:W3CDTF">2018-10-21T18:53:16Z</dcterms:created>
  <dcterms:modified xsi:type="dcterms:W3CDTF">2018-11-19T09:19:12Z</dcterms:modified>
</cp:coreProperties>
</file>