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B28F4-62B2-4FC8-807B-F7F1F843004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Гимназия №44 города Краснодара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A24EE-6482-449A-81C6-4C1C7497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445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A588-0DC6-40E8-A3FC-414E48B8CED5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Гимназия №44 города Краснодара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DE1AE-C870-428D-8EFF-DB6E399AC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816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Гимназия №44 города Краснодара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2485-9EA9-456B-8AAB-57223F9AFAE8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28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088C-2E46-4B77-ABC0-B4DD44B1E3D0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65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69D-DF20-4509-8EB7-35C466164A30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8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347-352E-4510-8570-8F926E50AFC7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8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606B-F4CB-4988-B397-DB9D75A00D19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93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6184-15F8-4AC4-A1A8-90EF6E04D88D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48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F141-A384-4AC5-B33F-22A1CEAD9EF2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50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6D68-E4B9-4063-8F2A-37DA098873B8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71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2634-8D67-4AD0-ACAB-992B45811D26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53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64D7-E42E-4621-97F6-AAB4476B7C02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84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6F1-3D63-4D12-9ABA-FC83ABDD0638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38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5C42-40F3-4721-B07E-0969952CA485}" type="datetime1">
              <a:rPr lang="ru-RU" smtClean="0"/>
              <a:pPr/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Гимназия № 44 города Краснодара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450E-5BC8-4432-8BF7-6C92E0E845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401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800000"/>
                </a:solidFill>
              </a:rPr>
              <a:t/>
            </a:r>
            <a:br>
              <a:rPr lang="ru-RU" sz="7300" b="1" dirty="0" smtClean="0">
                <a:solidFill>
                  <a:srgbClr val="800000"/>
                </a:solidFill>
              </a:rPr>
            </a:br>
            <a:r>
              <a:rPr lang="ru-RU" sz="7300" b="1" dirty="0" smtClean="0">
                <a:solidFill>
                  <a:srgbClr val="800000"/>
                </a:solidFill>
                <a:latin typeface="Arial Black" pitchFamily="34" charset="0"/>
              </a:rPr>
              <a:t>Имя героя</a:t>
            </a:r>
            <a:endParaRPr lang="ru-RU" sz="5400" b="1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357562"/>
            <a:ext cx="7234116" cy="2286016"/>
          </a:xfrm>
        </p:spPr>
        <p:txBody>
          <a:bodyPr>
            <a:normAutofit fontScale="77500" lnSpcReduction="20000"/>
          </a:bodyPr>
          <a:lstStyle/>
          <a:p>
            <a:endParaRPr lang="ru-RU" sz="4900" b="1" dirty="0" smtClean="0">
              <a:solidFill>
                <a:srgbClr val="800000"/>
              </a:solidFill>
              <a:ea typeface="+mj-ea"/>
              <a:cs typeface="+mj-cs"/>
            </a:endParaRPr>
          </a:p>
          <a:p>
            <a:r>
              <a:rPr lang="ru-RU" sz="70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Тальский </a:t>
            </a:r>
          </a:p>
          <a:p>
            <a:r>
              <a:rPr lang="ru-RU" sz="70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Михаил </a:t>
            </a:r>
            <a:r>
              <a:rPr lang="ru-RU" sz="70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Николаевич</a:t>
            </a:r>
            <a:endParaRPr lang="ru-RU" sz="62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8604"/>
            <a:ext cx="767578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800000"/>
                </a:solidFill>
                <a:latin typeface="Franklin Gothic Demi Cond" pitchFamily="34" charset="0"/>
                <a:ea typeface="Calibri"/>
                <a:cs typeface="Times New Roman"/>
              </a:rPr>
              <a:t>Помним…гордимся…наследуем…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71480"/>
            <a:ext cx="4357718" cy="571504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Михаил Николаевич работал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учителем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в 13-й школе, им было выпущено множество альбомов по техническому труду, сделаны сотни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сложных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моделей. </a:t>
            </a:r>
            <a:endParaRPr lang="ru-RU" sz="20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Был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педагогом дополнительного образования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на краевой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станции юных  техников  и  обучал  воспитанников  техническому моделированию. За эти годы через школьные мастерские Михаила Николаевича прошли тысячи ребят. Многие из них стали сейчас известными учеными, политиками, учителями. Одним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из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талантливых своих учеников, Михаил Николаевич называл Геннадия Падалка, известного российского космонавта.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142984"/>
            <a:ext cx="2857520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357166"/>
            <a:ext cx="457203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Михаил Николаевич руководил поисковым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клубом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школы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№ 4  </a:t>
            </a:r>
            <a:endParaRPr lang="ru-RU" sz="20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города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Краснодара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В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связи с приближавшимся 30-летием Победы над фашистской Германией, в 1973 году он вместе со школьниками насыпал сначала холмик, затем своими руками сколотил деревянный памятник на месте гибели зенитного расчета. </a:t>
            </a:r>
            <a:endParaRPr lang="ru-RU" sz="20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lvl="0" algn="just"/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Чуть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позже Михаил Николаевич вместе с десятиклассниками был направлен в город Киев в артиллерийское училище, где в музее хранилось это зенитное орудие, прошедшее дорогами войны. Его и воздвигли в честь погибшего расчёта. Ставропольская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улица, </a:t>
            </a:r>
          </a:p>
          <a:p>
            <a:pPr lvl="0" algn="just"/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Сквер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Зенитчиков</a:t>
            </a:r>
          </a:p>
          <a:p>
            <a:pPr algn="just"/>
            <a:endParaRPr lang="ru-RU" dirty="0">
              <a:ea typeface="Calibri"/>
              <a:cs typeface="Times New Roman"/>
            </a:endParaRPr>
          </a:p>
        </p:txBody>
      </p:sp>
      <p:pic>
        <p:nvPicPr>
          <p:cNvPr id="1026" name="Picture 2" descr="C:\Users\Мастер-шеф\Desktop\44\Музей\Книга памяти ( педагоги - ветераны ВОВ)\Тальский Михаил Николаевич\Скветр зенитч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214710" cy="4500594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44\Музей\2020_01_17 — копия\IMG_4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14686"/>
            <a:ext cx="4000528" cy="3143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4214818"/>
            <a:ext cx="342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Он</a:t>
            </a:r>
            <a:r>
              <a:rPr kumimoji="0" lang="ru-RU" sz="2000" b="1" i="0" u="none" strike="noStrike" kern="0" cap="none" spc="0" normalizeH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делился с </a:t>
            </a:r>
            <a:r>
              <a:rPr lang="ru-RU" sz="2000" b="1" kern="0" dirty="0" smtClean="0">
                <a:ln w="3175" cmpd="sng">
                  <a:noFill/>
                </a:ln>
                <a:solidFill>
                  <a:schemeClr val="bg1"/>
                </a:solidFill>
                <a:ea typeface="+mj-ea"/>
                <a:cs typeface="+mj-cs"/>
              </a:rPr>
              <a:t>учащимися </a:t>
            </a:r>
            <a:r>
              <a:rPr kumimoji="0" lang="ru-RU" sz="2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историей своей жизни</a:t>
            </a:r>
            <a:r>
              <a:rPr lang="ru-RU" sz="2000" b="1" kern="0" dirty="0" smtClean="0">
                <a:ln w="3175" cmpd="sng">
                  <a:noFill/>
                </a:ln>
                <a:solidFill>
                  <a:schemeClr val="bg1"/>
                </a:solidFill>
                <a:ea typeface="+mj-ea"/>
                <a:cs typeface="+mj-cs"/>
              </a:rPr>
              <a:t>, историей нашей Родины.</a:t>
            </a:r>
            <a:r>
              <a:rPr kumimoji="0" lang="ru-RU" sz="2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 2017 Михаил Николаевич Тальский ушел из жизни. 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:\44\Музей\2020_01_17 — копия\IMG_4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4071966" cy="32861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29190" y="857232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ln w="3175" cmpd="sng">
                  <a:noFill/>
                </a:ln>
                <a:solidFill>
                  <a:schemeClr val="bg1"/>
                </a:solidFill>
              </a:rPr>
              <a:t>Ветеран был частым гостем нашей гимназии . Участвовал в различных патриотических мероприятиях.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68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428736"/>
            <a:ext cx="2722048" cy="39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5000660" cy="664371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Чье имя может быть увековечено в названии учебного заведения?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По </a:t>
            </a:r>
            <a:r>
              <a:rPr lang="ru-RU" sz="2400" b="1" dirty="0" smtClean="0">
                <a:solidFill>
                  <a:schemeClr val="bg1"/>
                </a:solidFill>
              </a:rPr>
              <a:t>ряду причин многие считают, что это должен быть герой, чье имя всем известно. Но это не совсем так. Им может стать и человек, не имеющий по разным причинам высоких наград, но внесший вклад в защиту Отечества, отдавший жизнь за свою страну, за спасение других, кто стал примером мужества, храбрости и самоотверженности, кто оставил потомкам хоть малую толику себя.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104456" cy="552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Похожее изображение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857364"/>
            <a:ext cx="1706261" cy="12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1571612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Его именем названа гимназия №44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города Краснодара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414" y="5786454"/>
            <a:ext cx="671517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800000"/>
                </a:solidFill>
                <a:latin typeface="Franklin Gothic Demi Cond" pitchFamily="34" charset="0"/>
                <a:ea typeface="Calibri"/>
                <a:cs typeface="Times New Roman"/>
              </a:rPr>
              <a:t>Помним…гордимся…наследуем…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1714480" y="1714488"/>
            <a:ext cx="6572241" cy="41434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Цель проекта: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 развивать у учащихся интерес к более глубокому изучению истории и культуры своей страны;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  формировать высокие моральные ориентиры на основе выдающихся поступков конкретных людей;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  развивать  мнение о России как стране Героев.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s://pamyat-naroda.ru/bitrix/templates/pn/img/awards/new/Orden_Otechestvennoj_vojny_2s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1997710" cy="215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стер-шеф\Desktop\44\На сайт\Фото ВИК Город\IMG_4522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71480"/>
            <a:ext cx="5143536" cy="371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14686"/>
            <a:ext cx="5072098" cy="285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</a:rPr>
              <a:t>Участники  проекта: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Гавриленко Лилия, 6А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Мельник Иван, 6В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Быков Иван, 6В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Онищенко Маргарита, 6А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Вяткин Ярослав, 6А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Волознёв Климентий, 6А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Танасян Милена, 6А</a:t>
            </a: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Куратор – зам. директора по ВР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Морозова Ирина Борисовна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571480"/>
            <a:ext cx="4929222" cy="535785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Тальский Михаил Николаевич.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Ветеран и инвалид войны, ветеран труда 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Награжден орденом Отечественной войны 2-й степени, 12 медалями,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среди них – «За отвагу» и «За боевые заслуги», отличник просвещения СССР, лауреат Госпремий имени Н.К. Крупской, награжден более чем 400 дипломами и грамотами, имеет 8 рационализаторских изобретений.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142984"/>
            <a:ext cx="2544832" cy="3600000"/>
          </a:xfr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57166"/>
            <a:ext cx="4500594" cy="614366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Родился  19 апреля 1926 года в городе Майкопе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  <a:endParaRPr lang="ru-RU" sz="20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В 1940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году,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окончив семилетнюю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школу, 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поступил в 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Краснодарское железнодорожное училище №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4, в котором учился до августа 1942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года. 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Был эвакуирован в город Серов, Свердловской области. </a:t>
            </a:r>
            <a:r>
              <a:rPr lang="ru-RU" sz="2000" b="1" dirty="0" smtClean="0">
                <a:solidFill>
                  <a:schemeClr val="bg1"/>
                </a:solidFill>
              </a:rPr>
              <a:t>Здесь по окончании училища он работал на вагонном заводе. Через руки Михаила Тальского прошли десятки тысяч разных вагонов, перевозивших из тыла на фронт оружие, обмундирование, боеприпасы, провизию.</a:t>
            </a:r>
          </a:p>
        </p:txBody>
      </p:sp>
      <p:pic>
        <p:nvPicPr>
          <p:cNvPr id="1026" name="Picture 2" descr="C:\Users\user\Desktop\44\Музей\Книга памяти ( педагоги - ветераны ВОВ)\Тальский Михаил Николаевич\2020_01_29\IMG_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7" y="1000108"/>
            <a:ext cx="237238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857232"/>
            <a:ext cx="4195377" cy="492922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В декабре 1943 года Михаил  Николаевич добровольно снимает с себя бронь и уходит на фронт.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 Первоначальным местом  службы стал город Свердловск,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где, прежде чем попасть на фронт, юных добровольцев обучали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азам военного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дела, а оттуда молодое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пополнение  привезли в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город Одессу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44\Музей\Книга памяти ( педагоги - ветераны ВОВ)\Тальский Михаил Николаевич\2020_01_29\IMG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8" y="857232"/>
            <a:ext cx="2468718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44\Фото ВОВ\Для стенда\Артиллерия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96653"/>
            <a:ext cx="580689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348" y="4000504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На фронт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Михаил Николаевич попал  в качестве командира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76-мм орудия в составе артиллерийского дивизиона стрелкового полка 59-й гвардейской стрелковой дивизии. 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Воевал в Румынии, Венгрии, Австрии и Германии, принимал участие в боях за освобождение Одессы, </a:t>
            </a:r>
            <a:r>
              <a:rPr lang="ru-RU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Констанца, </a:t>
            </a: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Будапешта, Вены.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500570"/>
            <a:ext cx="6715172" cy="1872208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ea typeface="Calibri"/>
                <a:cs typeface="Times New Roman"/>
              </a:rPr>
              <a:t>В боях за город Будапешт </a:t>
            </a:r>
            <a:r>
              <a:rPr lang="ru-RU" sz="2200" b="1" dirty="0" smtClean="0">
                <a:solidFill>
                  <a:schemeClr val="bg1"/>
                </a:solidFill>
              </a:rPr>
              <a:t>был награжден самой дорогой солдатской медалью - </a:t>
            </a:r>
            <a:r>
              <a:rPr lang="ru-RU" sz="2200" b="1" dirty="0" smtClean="0">
                <a:solidFill>
                  <a:srgbClr val="FF0000"/>
                </a:solidFill>
              </a:rPr>
              <a:t>«За отвагу»</a:t>
            </a:r>
            <a:r>
              <a:rPr lang="ru-RU" sz="2200" b="1" dirty="0" smtClean="0">
                <a:solidFill>
                  <a:schemeClr val="bg1"/>
                </a:solidFill>
              </a:rPr>
              <a:t>, </a:t>
            </a:r>
            <a:r>
              <a:rPr lang="ru-RU" sz="2200" b="1" dirty="0" smtClean="0">
                <a:solidFill>
                  <a:schemeClr val="bg1"/>
                </a:solidFill>
                <a:ea typeface="Calibri"/>
                <a:cs typeface="Times New Roman"/>
              </a:rPr>
              <a:t>был </a:t>
            </a:r>
            <a:r>
              <a:rPr lang="ru-RU" sz="2200" b="1" dirty="0">
                <a:solidFill>
                  <a:schemeClr val="bg1"/>
                </a:solidFill>
                <a:ea typeface="Calibri"/>
                <a:cs typeface="Times New Roman"/>
              </a:rPr>
              <a:t>ранен.</a:t>
            </a:r>
          </a:p>
          <a:p>
            <a:pPr algn="just">
              <a:spcAft>
                <a:spcPts val="0"/>
              </a:spcAft>
            </a:pPr>
            <a:r>
              <a:rPr lang="ru-RU" sz="2200" b="1" dirty="0">
                <a:solidFill>
                  <a:schemeClr val="bg1"/>
                </a:solidFill>
                <a:ea typeface="Calibri"/>
                <a:cs typeface="Times New Roman"/>
              </a:rPr>
              <a:t>День Победы встретил в 10 км от Берлина. </a:t>
            </a:r>
            <a:endParaRPr lang="ru-RU" sz="22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ea typeface="Calibri"/>
                <a:cs typeface="Times New Roman"/>
              </a:rPr>
              <a:t>Война </a:t>
            </a:r>
            <a:r>
              <a:rPr lang="ru-RU" sz="2200" b="1" dirty="0">
                <a:solidFill>
                  <a:schemeClr val="bg1"/>
                </a:solidFill>
                <a:ea typeface="Calibri"/>
                <a:cs typeface="Times New Roman"/>
              </a:rPr>
              <a:t>закончилась. За плечами большой военный опыт, а ему только исполнилось 19 лет.</a:t>
            </a:r>
          </a:p>
          <a:p>
            <a:endParaRPr lang="ru-RU" dirty="0"/>
          </a:p>
        </p:txBody>
      </p:sp>
      <p:pic>
        <p:nvPicPr>
          <p:cNvPr id="7" name="Рисунок 6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85728"/>
            <a:ext cx="6215106" cy="400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user\Desktop\44\Музей\Книга памяти ( педагоги - ветераны ВОВ)\Тальский Михаил Николаевич\2020_01_29\IMG_0001 р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928802"/>
            <a:ext cx="165618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астер-шеф\Pictures\Фото ВОВ\post-43441-1290255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42852"/>
            <a:ext cx="1493768" cy="21600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5" y="764704"/>
            <a:ext cx="4392489" cy="51125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2200" b="1" dirty="0" smtClean="0">
                <a:solidFill>
                  <a:schemeClr val="bg1"/>
                </a:solidFill>
              </a:rPr>
              <a:t>На родную  землю </a:t>
            </a:r>
            <a:r>
              <a:rPr lang="ru-RU" sz="2200" b="1" dirty="0" err="1" smtClean="0">
                <a:solidFill>
                  <a:schemeClr val="bg1"/>
                </a:solidFill>
              </a:rPr>
              <a:t>Тальский</a:t>
            </a:r>
            <a:r>
              <a:rPr lang="ru-RU" sz="2200" b="1" dirty="0" smtClean="0">
                <a:solidFill>
                  <a:schemeClr val="bg1"/>
                </a:solidFill>
              </a:rPr>
              <a:t>  вернулся только </a:t>
            </a:r>
            <a:r>
              <a:rPr lang="ru-RU" sz="2200" b="1" dirty="0">
                <a:solidFill>
                  <a:schemeClr val="bg1"/>
                </a:solidFill>
              </a:rPr>
              <a:t>в</a:t>
            </a:r>
            <a:r>
              <a:rPr lang="ru-RU" sz="2200" b="1" dirty="0" smtClean="0">
                <a:solidFill>
                  <a:schemeClr val="bg1"/>
                </a:solidFill>
              </a:rPr>
              <a:t> апреле 1946 года, сразу после выписки из госпиталя и демобилизации.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Вскоре первая профессия вагонного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мастера привела его назад на железную дорогу.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/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С детства Михаил Николаевич </a:t>
            </a:r>
            <a:r>
              <a:rPr lang="ru-RU" sz="2200" b="1" dirty="0">
                <a:solidFill>
                  <a:schemeClr val="bg1"/>
                </a:solidFill>
              </a:rPr>
              <a:t>мечтал </a:t>
            </a:r>
            <a:r>
              <a:rPr lang="ru-RU" sz="2200" b="1" dirty="0" smtClean="0">
                <a:solidFill>
                  <a:schemeClr val="bg1"/>
                </a:solidFill>
              </a:rPr>
              <a:t>быть учителем.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В</a:t>
            </a:r>
            <a:r>
              <a:rPr lang="ru-RU" sz="2200" b="1" dirty="0" smtClean="0">
                <a:solidFill>
                  <a:schemeClr val="bg1"/>
                </a:solidFill>
              </a:rPr>
              <a:t> пятидесятых годах </a:t>
            </a:r>
            <a:r>
              <a:rPr lang="ru-RU" sz="2200" b="1" dirty="0">
                <a:solidFill>
                  <a:schemeClr val="bg1"/>
                </a:solidFill>
              </a:rPr>
              <a:t>вышло постановление Совета министров: специалистов разных отраслей направить в </a:t>
            </a:r>
            <a:r>
              <a:rPr lang="ru-RU" sz="2200" b="1" dirty="0" smtClean="0">
                <a:solidFill>
                  <a:schemeClr val="bg1"/>
                </a:solidFill>
              </a:rPr>
              <a:t>школы.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Михаил Николаевич прошел </a:t>
            </a:r>
            <a:r>
              <a:rPr lang="ru-RU" sz="2200" b="1" dirty="0" smtClean="0">
                <a:solidFill>
                  <a:schemeClr val="bg1"/>
                </a:solidFill>
              </a:rPr>
              <a:t>переподготовку, получив специальность преподавателя по трудовому воспитанию.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Гимназия № 44 города Краснодара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Мастер-шеф\Desktop\44\Музей\Книга памяти ( педагоги - ветераны ВОВ)\Тальский Михаил Николаевич\2020_01_29\IMG_0003 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235745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418</TotalTime>
  <Words>487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Имя героя</vt:lpstr>
      <vt:lpstr>Цель проекта: - развивать у учащихся интерес к более глубокому изучению истории и культуры своей страны; -  формировать высокие моральные ориентиры на основе выдающихся поступков конкретных людей; -  развивать  мнение о России как стране Героев.</vt:lpstr>
      <vt:lpstr>Участники  проекта:  Гавриленко Лилия, 6А Мельник Иван, 6В Быков Иван, 6В Онищенко Маргарита, 6А  Вяткин Ярослав, 6А Волознёв Климентий, 6А Танасян Милена, 6А Куратор – зам. директора по ВР Морозова Ирина Борисовна</vt:lpstr>
      <vt:lpstr>Тальский Михаил Николаевич. Ветеран и инвалид войны, ветеран труда . Награжден орденом Отечественной войны 2-й степени, 12 медалями,  среди них – «За отвагу» и «За боевые заслуги», отличник просвещения СССР, лауреат Госпремий имени Н.К. Крупской, награжден более чем 400 дипломами и грамотами, имеет 8 рационализаторских изобретений.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     На родную  землю Тальский  вернулся только в апреле 1946 года, сразу после выписки из госпиталя и демобилизации.  Вскоре первая профессия вагонного  мастера привела его назад на железную дорогу.   С детства Михаил Николаевич мечтал быть учителем.   В пятидесятых годах вышло постановление Совета министров: специалистов разных отраслей направить в школы.  Михаил Николаевич прошел переподготовку, получив специальность преподавателя по трудовому воспитанию.  </vt:lpstr>
      <vt:lpstr>Презентация PowerPoint</vt:lpstr>
      <vt:lpstr>Презентация PowerPoint</vt:lpstr>
      <vt:lpstr>Презентация PowerPoint</vt:lpstr>
      <vt:lpstr>Чье имя может быть увековечено в названии учебного заведения?  По ряду причин многие считают, что это должен быть герой, чье имя всем известно. Но это не совсем так. Им может стать и человек, не имеющий по разным причинам высоких наград, но внесший вклад в защиту Отечества, отдавший жизнь за свою страну, за спасение других, кто стал примером мужества, храбрости и самоотверженности, кто оставил потомкам хоть малую толику себя.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героя</dc:title>
  <dc:creator>user</dc:creator>
  <cp:lastModifiedBy>user</cp:lastModifiedBy>
  <cp:revision>70</cp:revision>
  <dcterms:created xsi:type="dcterms:W3CDTF">2020-02-17T08:24:53Z</dcterms:created>
  <dcterms:modified xsi:type="dcterms:W3CDTF">2020-03-02T13:14:17Z</dcterms:modified>
</cp:coreProperties>
</file>