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42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31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97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39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8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781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87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62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58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65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59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7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41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80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9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7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8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A37D3-F1B9-49BF-A350-A136623FC3A0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C858-D761-425B-8EBF-2715811E56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5340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FDBF2-D3BA-659E-4069-34924F843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454" y="1360481"/>
            <a:ext cx="460534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300" dirty="0">
                <a:solidFill>
                  <a:schemeClr val="tx2"/>
                </a:solidFill>
              </a:rPr>
              <a:t>Соревнования по пионерболу между 4 классами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7DE2389-B860-48FA-155D-D9A991A14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5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6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D20977-36B2-D9B7-6BC5-25F7E5AE9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9040" y="0"/>
            <a:ext cx="3052960" cy="5981308"/>
          </a:xfrm>
        </p:spPr>
        <p:txBody>
          <a:bodyPr anchor="t">
            <a:normAutofit/>
          </a:bodyPr>
          <a:lstStyle/>
          <a:p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Участников поддерживают их верные друзья с плакатами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1D6636D-4E27-DC0F-5549-8E95A5AFA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8"/>
            <a:ext cx="9139041" cy="685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8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8066A0-639C-51EE-4C81-EB13FE3B8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422" y="383059"/>
            <a:ext cx="4473146" cy="5793904"/>
          </a:xfrm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А участники наполненные  энтузиазмом стараются выиграть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EBB161C-5002-6931-5C1E-63D2DE326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303" y="-19908"/>
            <a:ext cx="5980669" cy="687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82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31" name="Rectangle 14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7A87B-8053-724C-A3B1-D8FD5ACA0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r>
              <a:rPr lang="ru-RU" sz="2000"/>
              <a:t>1 место - 4 «А»</a:t>
            </a:r>
          </a:p>
          <a:p>
            <a:r>
              <a:rPr lang="ru-RU" sz="2000"/>
              <a:t>2 место – 4 «Б»</a:t>
            </a:r>
          </a:p>
          <a:p>
            <a:r>
              <a:rPr lang="ru-RU" sz="2000"/>
              <a:t>3 место – 4 «Г»</a:t>
            </a:r>
          </a:p>
        </p:txBody>
      </p:sp>
      <p:pic>
        <p:nvPicPr>
          <p:cNvPr id="9" name="Рисунок 8" descr="Изображение выглядит как человек, спорт, одежда, спортивная игра&#10;&#10;Автоматически созданное описание">
            <a:extLst>
              <a:ext uri="{FF2B5EF4-FFF2-40B4-BE49-F238E27FC236}">
                <a16:creationId xmlns:a16="http://schemas.microsoft.com/office/drawing/2014/main" id="{126AE7DC-617D-F8AB-7143-0DB1E0D77C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5600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19019-A019-5E02-B8B0-0930D865A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ru-RU"/>
              <a:t>Вот и наши победители!</a:t>
            </a:r>
            <a:endParaRPr lang="ru-RU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76227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33</TotalTime>
  <Words>45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Берлин</vt:lpstr>
      <vt:lpstr>Соревнования по пионерболу между 4 классами</vt:lpstr>
      <vt:lpstr>Презентация PowerPoint</vt:lpstr>
      <vt:lpstr>Презентация PowerPoint</vt:lpstr>
      <vt:lpstr>Вот и наши победители!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Соревнования по пионерболу между 4 классами</dc:title>
  <dc:creator>Анна Полякова</dc:creator>
  <cp:lastModifiedBy>Анна Полякова</cp:lastModifiedBy>
  <cp:revision>2</cp:revision>
  <dcterms:created xsi:type="dcterms:W3CDTF">2024-02-28T19:06:54Z</dcterms:created>
  <dcterms:modified xsi:type="dcterms:W3CDTF">2024-03-06T03:53:16Z</dcterms:modified>
</cp:coreProperties>
</file>