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EA0DDA-470B-49C3-96EF-2C4B3D8D6067}" type="datetimeFigureOut">
              <a:rPr lang="ru-RU" smtClean="0"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083806-E092-47A0-B93E-4DEA1F337DF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admspvoskresenskoe.ru/wp-content/uploads/veselye-star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66"/>
            <a:ext cx="6500858" cy="5357826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357422" y="5486400"/>
            <a:ext cx="6172200" cy="1371600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Гимназия 44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culture76.ru/upload/iblock/95e/e30714ebb520fd77f73084f48a905f8b.jpeg?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00042"/>
            <a:ext cx="5357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Спортивная игра — способ отдохнуть и весело провести время. Рекомендуется включать игры в мероприятие для того, чтобы разнообразить праздник и сделать его более эмоциональным. Кроме того, спортивная игра способна забрать всю негативную энергию и преобразовать ее в хорошее настроение.</a:t>
            </a:r>
          </a:p>
        </p:txBody>
      </p:sp>
      <p:pic>
        <p:nvPicPr>
          <p:cNvPr id="63490" name="Picture 2" descr="https://www.culture.ru/storage/images/a67ebc299b77c40a21bdfba0dcbbcf10/167612894ca4458261abeba7a7d7ca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7" y="2857496"/>
            <a:ext cx="5429288" cy="3786214"/>
          </a:xfrm>
          <a:prstGeom prst="rect">
            <a:avLst/>
          </a:prstGeom>
          <a:noFill/>
        </p:spPr>
      </p:pic>
      <p:pic>
        <p:nvPicPr>
          <p:cNvPr id="63498" name="Picture 10" descr="https://www.publicdomainpictures.net/pictures/120000/velka/racket-for-playing-table-ten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357454" cy="235745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4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здорового образа жизни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повышение социальной активности и укрепления здоровья учащихся, приобщение их к физической культуре как составному элементу общенациональной культуры. 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в образовательных учреждениях занятий физической культуры во внеурочное время, определение и контроль за уровнем физической подготовленности обучающихся, создание условий для объективной самооценки и самосовершенствования. </a:t>
            </a:r>
          </a:p>
        </p:txBody>
      </p:sp>
      <p:pic>
        <p:nvPicPr>
          <p:cNvPr id="64514" name="Picture 2" descr="https://sport.tatarstan.ru/sites/default/files/2017-11/DSC_3125-e1511250047679-20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643182"/>
            <a:ext cx="6881756" cy="39861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Исходя из поставленной цели,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выдвигаются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следующие 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Укрепление здоровья.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Дружеские взаимоотношения друг с другом.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Формирование жизненно — важных прикладных умений и навыков.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Совершенствование двигательных навыков во время проведения состязаний.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Выявление сильнейших</a:t>
            </a:r>
          </a:p>
        </p:txBody>
      </p:sp>
      <p:pic>
        <p:nvPicPr>
          <p:cNvPr id="65540" name="Picture 4" descr="https://img.pngio.com/sports-equipment-transparent-png-clipart-free-download-ya-sports-png-png-1950_9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4000504"/>
            <a:ext cx="7643866" cy="35279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1 –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эстафета: «Команда быстроногих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Инвентарь: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эстафетная палочка, обруч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эстафеты: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Команды стоят на линии старта, в колонну друг за другом, в руках держат эстафетную палочку. От команд на расстоянии 15м лежат обручи. По свистку направляющий бежит, добегает до обруча, кладёт в обруч палочку и возвращается в команду, передавая эстафету. Второй игрок бежит, берёт палочку и возвращается в свою команду, передавая её, а сам уходит назад в конец колонны.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Выигрывает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команда, первой закончившая задание.</a:t>
            </a:r>
          </a:p>
        </p:txBody>
      </p:sp>
      <p:pic>
        <p:nvPicPr>
          <p:cNvPr id="66566" name="Picture 6" descr="https://umitoy.ru/upload/iblock/13e/13ebb5337b38e6ecc5cd2783be562e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4500570"/>
            <a:ext cx="5715040" cy="235743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8786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эстафета: «Кенгуру». 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Реквизит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волейбольные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мячи, обручи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Описание эстафеты: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Команды стоят на линии старта, у направляющих в/мяч зажат между коленями. От линии старта на расстоянии 10м лежит обруч. По свистку направляющий прыгает с мячом до обруча, допрыгав кладёт мяч в обруч а сам бегом возвращается в команду, передавая эстафету другому игроку. Тот делает тоже самое, потом следующий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7590" name="Picture 6" descr="https://sch1613uz.mskobr.ru/images/IMG_20190624_213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161084"/>
            <a:ext cx="6572296" cy="369691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48" y="128586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Команды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построены в одну колону по одному перед баскетбольными щитами на расстоянии 2 – 3 метра. За сигналом первый номер выполняет бросок мяча по кольцу, затем кладет мяч, а второй игрок тоже берет мяч и бросает его в кольцо и так далее. Выигрывает та команда, которая больше всех попала в кольцо.</a:t>
            </a:r>
          </a:p>
        </p:txBody>
      </p:sp>
      <p:pic>
        <p:nvPicPr>
          <p:cNvPr id="68610" name="Picture 2" descr="https://ae01.alicdn.com/kf/HTB13GGCblRRMKJjSZPhq6AZoVXa0/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928802"/>
            <a:ext cx="4429123" cy="492919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4286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3 эстафета: «Мяч в кольцо»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Реквизит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баскетбольные мячи </a:t>
            </a:r>
            <a:endParaRPr lang="ru-RU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28670"/>
            <a:ext cx="8001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Капитаны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становятся на руки, их ноги берут себе в руки помощники. Эта незатейливая процессия передвигается до отметки, а назад возвращается бегом. Выигрывает та команда, которая раньше справиться с заданием. В игру в состав команды вступают сопровождающие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4390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Конкурс капитанов </a:t>
            </a:r>
            <a:endParaRPr lang="ru-RU" sz="36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6" name="Picture 4" descr="https://www.culture.ru/storage/images/7ed7c2070fd3892a9f218bef25b5e088/6256f61994db8378af894911341af1c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8215338" cy="400050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1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эстафета «Три прыжка» 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Реквизит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 обруча, 2 скакалки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расстоянии 8-10 м. от линии старта положить скакалку и обруч. После сигнала 1-ый, добежав до скакалки, берет ее в руки, делает на месте три прыжка, кладет и бежит назад. 2-ой берет обруч и делает через него три прыжка и идет чередование скакалки и обруча. Чья команда быстрее справится, та и победит.</a:t>
            </a:r>
          </a:p>
        </p:txBody>
      </p:sp>
      <p:pic>
        <p:nvPicPr>
          <p:cNvPr id="70658" name="Picture 2" descr="https://www.culture.ru/storage/images/649ed5ba651560aef883e63022d2e1bf/12396e96afadc4e2d038773ef7153c9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833897"/>
            <a:ext cx="6143668" cy="402410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91</TotalTime>
  <Words>415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2020-10-21T11:39:58Z</dcterms:created>
  <dcterms:modified xsi:type="dcterms:W3CDTF">2020-10-21T13:11:39Z</dcterms:modified>
</cp:coreProperties>
</file>